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7.xml" ContentType="application/vnd.openxmlformats-officedocument.presentationml.notesSlide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0" r:id="rId1"/>
  </p:sldMasterIdLst>
  <p:notesMasterIdLst>
    <p:notesMasterId r:id="rId16"/>
  </p:notesMasterIdLst>
  <p:sldIdLst>
    <p:sldId id="305" r:id="rId2"/>
    <p:sldId id="284" r:id="rId3"/>
    <p:sldId id="283" r:id="rId4"/>
    <p:sldId id="259" r:id="rId5"/>
    <p:sldId id="260" r:id="rId6"/>
    <p:sldId id="261" r:id="rId7"/>
    <p:sldId id="262" r:id="rId8"/>
    <p:sldId id="263" r:id="rId9"/>
    <p:sldId id="264" r:id="rId10"/>
    <p:sldId id="285" r:id="rId11"/>
    <p:sldId id="286" r:id="rId12"/>
    <p:sldId id="288" r:id="rId13"/>
    <p:sldId id="289" r:id="rId14"/>
    <p:sldId id="290" r:id="rId15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>
    <p:restoredLeft sz="65441" autoAdjust="0"/>
    <p:restoredTop sz="77196" autoAdjust="0"/>
  </p:normalViewPr>
  <p:slideViewPr>
    <p:cSldViewPr>
      <p:cViewPr varScale="1">
        <p:scale>
          <a:sx n="55" d="100"/>
          <a:sy n="55" d="100"/>
        </p:scale>
        <p:origin x="-15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A37709-AF7D-4FAC-A610-CE94AF1B275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A9F3D156-BCD1-4A3B-A8EF-255D8073CA51}">
      <dgm:prSet phldrT="[Text]"/>
      <dgm:spPr/>
      <dgm:t>
        <a:bodyPr/>
        <a:lstStyle/>
        <a:p>
          <a:pPr rtl="1"/>
          <a:r>
            <a:rPr lang="ar-EG" dirty="0" smtClean="0"/>
            <a:t>مفهوم حمل التدريب </a:t>
          </a:r>
          <a:endParaRPr lang="ar-EG" dirty="0"/>
        </a:p>
      </dgm:t>
    </dgm:pt>
    <dgm:pt modelId="{B5B06C59-DA8D-4237-8321-9D2EE2994E4F}" type="parTrans" cxnId="{20F26919-9194-49DF-BFED-490A969C8EB9}">
      <dgm:prSet/>
      <dgm:spPr/>
      <dgm:t>
        <a:bodyPr/>
        <a:lstStyle/>
        <a:p>
          <a:pPr rtl="1"/>
          <a:endParaRPr lang="ar-EG"/>
        </a:p>
      </dgm:t>
    </dgm:pt>
    <dgm:pt modelId="{1E2D3A70-92F2-402E-973A-FABC3B124DDE}" type="sibTrans" cxnId="{20F26919-9194-49DF-BFED-490A969C8EB9}">
      <dgm:prSet/>
      <dgm:spPr/>
      <dgm:t>
        <a:bodyPr/>
        <a:lstStyle/>
        <a:p>
          <a:pPr rtl="1"/>
          <a:endParaRPr lang="ar-EG"/>
        </a:p>
      </dgm:t>
    </dgm:pt>
    <dgm:pt modelId="{6D1C44CC-76A6-437D-BB3F-63615293563B}">
      <dgm:prSet phldrT="[Text]"/>
      <dgm:spPr/>
      <dgm:t>
        <a:bodyPr/>
        <a:lstStyle/>
        <a:p>
          <a:pPr rtl="1"/>
          <a:r>
            <a:rPr lang="ar-EG" dirty="0" smtClean="0"/>
            <a:t>انواع حمل التدريب </a:t>
          </a:r>
          <a:endParaRPr lang="ar-EG" dirty="0"/>
        </a:p>
      </dgm:t>
    </dgm:pt>
    <dgm:pt modelId="{E1F538AE-3746-4DB0-8ADF-D063C0F19E5A}" type="parTrans" cxnId="{8C4D0089-C4F8-44E5-B11A-B86AC8025CDC}">
      <dgm:prSet/>
      <dgm:spPr/>
      <dgm:t>
        <a:bodyPr/>
        <a:lstStyle/>
        <a:p>
          <a:pPr rtl="1"/>
          <a:endParaRPr lang="ar-EG"/>
        </a:p>
      </dgm:t>
    </dgm:pt>
    <dgm:pt modelId="{5BA7DC74-2B7B-4619-93AD-14A3EE44F5E2}" type="sibTrans" cxnId="{8C4D0089-C4F8-44E5-B11A-B86AC8025CDC}">
      <dgm:prSet/>
      <dgm:spPr/>
      <dgm:t>
        <a:bodyPr/>
        <a:lstStyle/>
        <a:p>
          <a:pPr rtl="1"/>
          <a:endParaRPr lang="ar-EG"/>
        </a:p>
      </dgm:t>
    </dgm:pt>
    <dgm:pt modelId="{99085889-AFF9-4879-B603-16B33B141C7F}">
      <dgm:prSet phldrT="[Text]"/>
      <dgm:spPr/>
      <dgm:t>
        <a:bodyPr/>
        <a:lstStyle/>
        <a:p>
          <a:pPr rtl="1"/>
          <a:r>
            <a:rPr lang="ar-EG" dirty="0" smtClean="0"/>
            <a:t>مكونات حمل التدريب </a:t>
          </a:r>
          <a:endParaRPr lang="ar-EG" dirty="0"/>
        </a:p>
      </dgm:t>
    </dgm:pt>
    <dgm:pt modelId="{AEC89608-F4A1-4EA5-9E73-29521827F4F7}" type="parTrans" cxnId="{65185033-6674-4AB2-A6AC-C20B44ED54C0}">
      <dgm:prSet/>
      <dgm:spPr/>
      <dgm:t>
        <a:bodyPr/>
        <a:lstStyle/>
        <a:p>
          <a:pPr rtl="1"/>
          <a:endParaRPr lang="ar-EG"/>
        </a:p>
      </dgm:t>
    </dgm:pt>
    <dgm:pt modelId="{4304451D-DEAB-4251-A782-14860A60DBEA}" type="sibTrans" cxnId="{65185033-6674-4AB2-A6AC-C20B44ED54C0}">
      <dgm:prSet/>
      <dgm:spPr/>
      <dgm:t>
        <a:bodyPr/>
        <a:lstStyle/>
        <a:p>
          <a:pPr rtl="1"/>
          <a:endParaRPr lang="ar-EG"/>
        </a:p>
      </dgm:t>
    </dgm:pt>
    <dgm:pt modelId="{1A3CE88A-02D5-4CD2-8572-B1582F8FE3D8}" type="pres">
      <dgm:prSet presAssocID="{96A37709-AF7D-4FAC-A610-CE94AF1B275A}" presName="compositeShape" presStyleCnt="0">
        <dgm:presLayoutVars>
          <dgm:dir/>
          <dgm:resizeHandles/>
        </dgm:presLayoutVars>
      </dgm:prSet>
      <dgm:spPr/>
    </dgm:pt>
    <dgm:pt modelId="{96DE7DE0-EFE0-478A-B168-2945B551AB39}" type="pres">
      <dgm:prSet presAssocID="{96A37709-AF7D-4FAC-A610-CE94AF1B275A}" presName="pyramid" presStyleLbl="node1" presStyleIdx="0" presStyleCnt="1"/>
      <dgm:spPr/>
    </dgm:pt>
    <dgm:pt modelId="{F09E782F-4470-4438-8788-582337A2365C}" type="pres">
      <dgm:prSet presAssocID="{96A37709-AF7D-4FAC-A610-CE94AF1B275A}" presName="theList" presStyleCnt="0"/>
      <dgm:spPr/>
    </dgm:pt>
    <dgm:pt modelId="{7829F499-4193-4B2B-A00C-0ADAB3595B65}" type="pres">
      <dgm:prSet presAssocID="{A9F3D156-BCD1-4A3B-A8EF-255D8073CA51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D9BD3C2-B4FF-49AF-A505-D46BBF8D1B48}" type="pres">
      <dgm:prSet presAssocID="{A9F3D156-BCD1-4A3B-A8EF-255D8073CA51}" presName="aSpace" presStyleCnt="0"/>
      <dgm:spPr/>
    </dgm:pt>
    <dgm:pt modelId="{28D2F88E-ED4C-4FB5-BCF6-9EAE2836E71D}" type="pres">
      <dgm:prSet presAssocID="{6D1C44CC-76A6-437D-BB3F-63615293563B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A728B58-C3F4-4B22-8065-6F649193B5C2}" type="pres">
      <dgm:prSet presAssocID="{6D1C44CC-76A6-437D-BB3F-63615293563B}" presName="aSpace" presStyleCnt="0"/>
      <dgm:spPr/>
    </dgm:pt>
    <dgm:pt modelId="{BB52E6D2-2C20-4A1B-AEAE-E9E9002A8DA0}" type="pres">
      <dgm:prSet presAssocID="{99085889-AFF9-4879-B603-16B33B141C7F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6452F42-E734-42B6-91E0-62B7DC74C4F7}" type="pres">
      <dgm:prSet presAssocID="{99085889-AFF9-4879-B603-16B33B141C7F}" presName="aSpace" presStyleCnt="0"/>
      <dgm:spPr/>
    </dgm:pt>
  </dgm:ptLst>
  <dgm:cxnLst>
    <dgm:cxn modelId="{20F26919-9194-49DF-BFED-490A969C8EB9}" srcId="{96A37709-AF7D-4FAC-A610-CE94AF1B275A}" destId="{A9F3D156-BCD1-4A3B-A8EF-255D8073CA51}" srcOrd="0" destOrd="0" parTransId="{B5B06C59-DA8D-4237-8321-9D2EE2994E4F}" sibTransId="{1E2D3A70-92F2-402E-973A-FABC3B124DDE}"/>
    <dgm:cxn modelId="{1E7AD71C-868B-4A0E-837A-857CD31B47E5}" type="presOf" srcId="{A9F3D156-BCD1-4A3B-A8EF-255D8073CA51}" destId="{7829F499-4193-4B2B-A00C-0ADAB3595B65}" srcOrd="0" destOrd="0" presId="urn:microsoft.com/office/officeart/2005/8/layout/pyramid2"/>
    <dgm:cxn modelId="{64995402-4286-4E1B-91DA-FD7452F3B7CA}" type="presOf" srcId="{96A37709-AF7D-4FAC-A610-CE94AF1B275A}" destId="{1A3CE88A-02D5-4CD2-8572-B1582F8FE3D8}" srcOrd="0" destOrd="0" presId="urn:microsoft.com/office/officeart/2005/8/layout/pyramid2"/>
    <dgm:cxn modelId="{8C4D0089-C4F8-44E5-B11A-B86AC8025CDC}" srcId="{96A37709-AF7D-4FAC-A610-CE94AF1B275A}" destId="{6D1C44CC-76A6-437D-BB3F-63615293563B}" srcOrd="1" destOrd="0" parTransId="{E1F538AE-3746-4DB0-8ADF-D063C0F19E5A}" sibTransId="{5BA7DC74-2B7B-4619-93AD-14A3EE44F5E2}"/>
    <dgm:cxn modelId="{5D6F09C9-C2AA-4AB4-859E-3947282EAE61}" type="presOf" srcId="{6D1C44CC-76A6-437D-BB3F-63615293563B}" destId="{28D2F88E-ED4C-4FB5-BCF6-9EAE2836E71D}" srcOrd="0" destOrd="0" presId="urn:microsoft.com/office/officeart/2005/8/layout/pyramid2"/>
    <dgm:cxn modelId="{65185033-6674-4AB2-A6AC-C20B44ED54C0}" srcId="{96A37709-AF7D-4FAC-A610-CE94AF1B275A}" destId="{99085889-AFF9-4879-B603-16B33B141C7F}" srcOrd="2" destOrd="0" parTransId="{AEC89608-F4A1-4EA5-9E73-29521827F4F7}" sibTransId="{4304451D-DEAB-4251-A782-14860A60DBEA}"/>
    <dgm:cxn modelId="{60B21386-3CC4-4E4E-A864-571AB4A4D694}" type="presOf" srcId="{99085889-AFF9-4879-B603-16B33B141C7F}" destId="{BB52E6D2-2C20-4A1B-AEAE-E9E9002A8DA0}" srcOrd="0" destOrd="0" presId="urn:microsoft.com/office/officeart/2005/8/layout/pyramid2"/>
    <dgm:cxn modelId="{81E23C1B-C362-4D5C-B392-795B146BC651}" type="presParOf" srcId="{1A3CE88A-02D5-4CD2-8572-B1582F8FE3D8}" destId="{96DE7DE0-EFE0-478A-B168-2945B551AB39}" srcOrd="0" destOrd="0" presId="urn:microsoft.com/office/officeart/2005/8/layout/pyramid2"/>
    <dgm:cxn modelId="{A8ACFC10-A0A2-4A9E-A087-D056747F8B58}" type="presParOf" srcId="{1A3CE88A-02D5-4CD2-8572-B1582F8FE3D8}" destId="{F09E782F-4470-4438-8788-582337A2365C}" srcOrd="1" destOrd="0" presId="urn:microsoft.com/office/officeart/2005/8/layout/pyramid2"/>
    <dgm:cxn modelId="{8211FE3F-63D4-4FD8-906A-0B95EBEE945A}" type="presParOf" srcId="{F09E782F-4470-4438-8788-582337A2365C}" destId="{7829F499-4193-4B2B-A00C-0ADAB3595B65}" srcOrd="0" destOrd="0" presId="urn:microsoft.com/office/officeart/2005/8/layout/pyramid2"/>
    <dgm:cxn modelId="{85611640-205A-4ACC-AC5E-D9FF92928B13}" type="presParOf" srcId="{F09E782F-4470-4438-8788-582337A2365C}" destId="{ED9BD3C2-B4FF-49AF-A505-D46BBF8D1B48}" srcOrd="1" destOrd="0" presId="urn:microsoft.com/office/officeart/2005/8/layout/pyramid2"/>
    <dgm:cxn modelId="{0E11B164-1FEC-4479-806A-90CD12F36D06}" type="presParOf" srcId="{F09E782F-4470-4438-8788-582337A2365C}" destId="{28D2F88E-ED4C-4FB5-BCF6-9EAE2836E71D}" srcOrd="2" destOrd="0" presId="urn:microsoft.com/office/officeart/2005/8/layout/pyramid2"/>
    <dgm:cxn modelId="{71C1EE7D-0848-468E-9D42-AF18DCF47477}" type="presParOf" srcId="{F09E782F-4470-4438-8788-582337A2365C}" destId="{DA728B58-C3F4-4B22-8065-6F649193B5C2}" srcOrd="3" destOrd="0" presId="urn:microsoft.com/office/officeart/2005/8/layout/pyramid2"/>
    <dgm:cxn modelId="{AB8E88C8-185D-43E6-A015-29DDB78B75B3}" type="presParOf" srcId="{F09E782F-4470-4438-8788-582337A2365C}" destId="{BB52E6D2-2C20-4A1B-AEAE-E9E9002A8DA0}" srcOrd="4" destOrd="0" presId="urn:microsoft.com/office/officeart/2005/8/layout/pyramid2"/>
    <dgm:cxn modelId="{1D69E134-F3AA-487E-BBF5-6192C1DA573A}" type="presParOf" srcId="{F09E782F-4470-4438-8788-582337A2365C}" destId="{C6452F42-E734-42B6-91E0-62B7DC74C4F7}" srcOrd="5" destOrd="0" presId="urn:microsoft.com/office/officeart/2005/8/layout/pyramid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DABD71-B6A4-487E-B274-AD4B20EA3B49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1B664F25-F044-488A-86E7-07AA39197193}">
      <dgm:prSet phldrT="[Text]"/>
      <dgm:spPr/>
      <dgm:t>
        <a:bodyPr/>
        <a:lstStyle/>
        <a:p>
          <a:pPr rtl="1"/>
          <a:r>
            <a:rPr lang="ar-EG" dirty="0" smtClean="0"/>
            <a:t>استخدام تمرينات مقننة </a:t>
          </a:r>
          <a:endParaRPr lang="ar-EG" dirty="0"/>
        </a:p>
      </dgm:t>
    </dgm:pt>
    <dgm:pt modelId="{6EDD5DBD-2227-4311-9E04-9DE4E138B112}" type="parTrans" cxnId="{B7A98B34-C08A-4EBB-BA81-782FFE08DF53}">
      <dgm:prSet/>
      <dgm:spPr/>
      <dgm:t>
        <a:bodyPr/>
        <a:lstStyle/>
        <a:p>
          <a:pPr rtl="1"/>
          <a:endParaRPr lang="ar-EG"/>
        </a:p>
      </dgm:t>
    </dgm:pt>
    <dgm:pt modelId="{88EC94A0-48EB-4102-8095-7F0BCE87CBC3}" type="sibTrans" cxnId="{B7A98B34-C08A-4EBB-BA81-782FFE08DF53}">
      <dgm:prSet/>
      <dgm:spPr/>
      <dgm:t>
        <a:bodyPr/>
        <a:lstStyle/>
        <a:p>
          <a:pPr rtl="1"/>
          <a:endParaRPr lang="ar-EG"/>
        </a:p>
      </dgm:t>
    </dgm:pt>
    <dgm:pt modelId="{E6AF2D13-BB92-4716-B874-EEF199965518}">
      <dgm:prSet phldrT="[Text]"/>
      <dgm:spPr/>
      <dgm:t>
        <a:bodyPr/>
        <a:lstStyle/>
        <a:p>
          <a:pPr rtl="1"/>
          <a:r>
            <a:rPr lang="ar-EG" dirty="0" smtClean="0"/>
            <a:t>تؤدة التمرينات الى جهد بدنى وعصبى </a:t>
          </a:r>
          <a:endParaRPr lang="ar-EG" dirty="0"/>
        </a:p>
      </dgm:t>
    </dgm:pt>
    <dgm:pt modelId="{82AACD59-D4D6-4B3F-BC2F-A51E75F1F57E}" type="parTrans" cxnId="{94BF7880-14CA-45B0-A618-C8CD5CC3C82D}">
      <dgm:prSet/>
      <dgm:spPr/>
      <dgm:t>
        <a:bodyPr/>
        <a:lstStyle/>
        <a:p>
          <a:pPr rtl="1"/>
          <a:endParaRPr lang="ar-EG"/>
        </a:p>
      </dgm:t>
    </dgm:pt>
    <dgm:pt modelId="{DE2B0E8F-B5F1-4454-80FB-064876618DC0}" type="sibTrans" cxnId="{94BF7880-14CA-45B0-A618-C8CD5CC3C82D}">
      <dgm:prSet/>
      <dgm:spPr/>
      <dgm:t>
        <a:bodyPr/>
        <a:lstStyle/>
        <a:p>
          <a:pPr rtl="1"/>
          <a:endParaRPr lang="ar-EG"/>
        </a:p>
      </dgm:t>
    </dgm:pt>
    <dgm:pt modelId="{FD4392C6-3A5E-4CAB-A3BA-5FEB05AA551F}">
      <dgm:prSet phldrT="[Text]"/>
      <dgm:spPr/>
      <dgm:t>
        <a:bodyPr/>
        <a:lstStyle/>
        <a:p>
          <a:pPr rtl="1"/>
          <a:r>
            <a:rPr lang="ar-EG" dirty="0" smtClean="0"/>
            <a:t>يحدث انخفاض فى المقدرة على العمل</a:t>
          </a:r>
          <a:endParaRPr lang="ar-EG" dirty="0"/>
        </a:p>
      </dgm:t>
    </dgm:pt>
    <dgm:pt modelId="{906B5C87-FFC9-4EBC-A16B-9095065DC3B0}" type="parTrans" cxnId="{D1A5FDDA-DF74-441D-AF0E-CCD2BA4D794F}">
      <dgm:prSet/>
      <dgm:spPr/>
      <dgm:t>
        <a:bodyPr/>
        <a:lstStyle/>
        <a:p>
          <a:pPr rtl="1"/>
          <a:endParaRPr lang="ar-EG"/>
        </a:p>
      </dgm:t>
    </dgm:pt>
    <dgm:pt modelId="{F66DA4FE-9BB4-42E9-AD18-A377D6408917}" type="sibTrans" cxnId="{D1A5FDDA-DF74-441D-AF0E-CCD2BA4D794F}">
      <dgm:prSet/>
      <dgm:spPr/>
      <dgm:t>
        <a:bodyPr/>
        <a:lstStyle/>
        <a:p>
          <a:pPr rtl="1"/>
          <a:endParaRPr lang="ar-EG"/>
        </a:p>
      </dgm:t>
    </dgm:pt>
    <dgm:pt modelId="{9579396B-58FD-49D6-840F-04A4AEAC65FC}">
      <dgm:prSet phldrT="[Text]"/>
      <dgm:spPr/>
      <dgm:t>
        <a:bodyPr/>
        <a:lstStyle/>
        <a:p>
          <a:pPr rtl="1"/>
          <a:r>
            <a:rPr lang="ar-EG" dirty="0" smtClean="0"/>
            <a:t>ظهور التعب </a:t>
          </a:r>
          <a:endParaRPr lang="ar-EG" dirty="0"/>
        </a:p>
      </dgm:t>
    </dgm:pt>
    <dgm:pt modelId="{C7BF47D9-D999-4418-8B05-F8FA48D28A50}" type="parTrans" cxnId="{05123A42-6380-4AE1-9B44-3618B5A192EB}">
      <dgm:prSet/>
      <dgm:spPr/>
      <dgm:t>
        <a:bodyPr/>
        <a:lstStyle/>
        <a:p>
          <a:pPr rtl="1"/>
          <a:endParaRPr lang="ar-EG"/>
        </a:p>
      </dgm:t>
    </dgm:pt>
    <dgm:pt modelId="{6BBCB213-2FFB-485B-8567-6DF91BAF768D}" type="sibTrans" cxnId="{05123A42-6380-4AE1-9B44-3618B5A192EB}">
      <dgm:prSet/>
      <dgm:spPr/>
      <dgm:t>
        <a:bodyPr/>
        <a:lstStyle/>
        <a:p>
          <a:pPr rtl="1"/>
          <a:endParaRPr lang="ar-EG"/>
        </a:p>
      </dgm:t>
    </dgm:pt>
    <dgm:pt modelId="{633D6FAA-4966-4BA4-8419-983C903CAD15}">
      <dgm:prSet phldrT="[Text]"/>
      <dgm:spPr/>
      <dgm:t>
        <a:bodyPr/>
        <a:lstStyle/>
        <a:p>
          <a:pPr rtl="1"/>
          <a:r>
            <a:rPr lang="ar-EG" dirty="0" smtClean="0"/>
            <a:t>تتم عملية الاستشفاء للوصول الى مرحلة التعويض الزائد </a:t>
          </a:r>
          <a:endParaRPr lang="ar-EG" dirty="0"/>
        </a:p>
      </dgm:t>
    </dgm:pt>
    <dgm:pt modelId="{DFE600E7-5AA0-4DD2-AF17-E4E8A04D21D5}" type="parTrans" cxnId="{A86A3532-5F74-4D99-82F6-7F6440AFC504}">
      <dgm:prSet/>
      <dgm:spPr/>
      <dgm:t>
        <a:bodyPr/>
        <a:lstStyle/>
        <a:p>
          <a:pPr rtl="1"/>
          <a:endParaRPr lang="ar-EG"/>
        </a:p>
      </dgm:t>
    </dgm:pt>
    <dgm:pt modelId="{22A0431F-BEC2-41E4-A8C5-FDC614875A9D}" type="sibTrans" cxnId="{A86A3532-5F74-4D99-82F6-7F6440AFC504}">
      <dgm:prSet/>
      <dgm:spPr/>
      <dgm:t>
        <a:bodyPr/>
        <a:lstStyle/>
        <a:p>
          <a:pPr rtl="1"/>
          <a:endParaRPr lang="ar-EG"/>
        </a:p>
      </dgm:t>
    </dgm:pt>
    <dgm:pt modelId="{B89F5C4D-4C48-4F43-BDFD-C13241E633AA}" type="pres">
      <dgm:prSet presAssocID="{3ADABD71-B6A4-487E-B274-AD4B20EA3B4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660AE8E1-319A-4896-8684-0BF16296BAA8}" type="pres">
      <dgm:prSet presAssocID="{1B664F25-F044-488A-86E7-07AA39197193}" presName="dummy" presStyleCnt="0"/>
      <dgm:spPr/>
    </dgm:pt>
    <dgm:pt modelId="{285E3A75-6BEF-46CE-A873-93EB6FF41DE1}" type="pres">
      <dgm:prSet presAssocID="{1B664F25-F044-488A-86E7-07AA39197193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24E84D7-74D4-4ECF-A955-0C5391D7DC06}" type="pres">
      <dgm:prSet presAssocID="{88EC94A0-48EB-4102-8095-7F0BCE87CBC3}" presName="sibTrans" presStyleLbl="node1" presStyleIdx="0" presStyleCnt="5"/>
      <dgm:spPr/>
      <dgm:t>
        <a:bodyPr/>
        <a:lstStyle/>
        <a:p>
          <a:pPr rtl="1"/>
          <a:endParaRPr lang="ar-EG"/>
        </a:p>
      </dgm:t>
    </dgm:pt>
    <dgm:pt modelId="{E8CEEF85-F93B-4E0D-810C-DCB17A3E8F25}" type="pres">
      <dgm:prSet presAssocID="{E6AF2D13-BB92-4716-B874-EEF199965518}" presName="dummy" presStyleCnt="0"/>
      <dgm:spPr/>
    </dgm:pt>
    <dgm:pt modelId="{067E9EB6-70BF-441A-AE71-69B3950164CD}" type="pres">
      <dgm:prSet presAssocID="{E6AF2D13-BB92-4716-B874-EEF199965518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E453D9C-9C14-4D75-859F-DDA6D1A406F4}" type="pres">
      <dgm:prSet presAssocID="{DE2B0E8F-B5F1-4454-80FB-064876618DC0}" presName="sibTrans" presStyleLbl="node1" presStyleIdx="1" presStyleCnt="5"/>
      <dgm:spPr/>
      <dgm:t>
        <a:bodyPr/>
        <a:lstStyle/>
        <a:p>
          <a:pPr rtl="1"/>
          <a:endParaRPr lang="ar-EG"/>
        </a:p>
      </dgm:t>
    </dgm:pt>
    <dgm:pt modelId="{68E6770C-B524-4AC8-8C59-C256FC907F82}" type="pres">
      <dgm:prSet presAssocID="{FD4392C6-3A5E-4CAB-A3BA-5FEB05AA551F}" presName="dummy" presStyleCnt="0"/>
      <dgm:spPr/>
    </dgm:pt>
    <dgm:pt modelId="{2CE7DDD9-9585-4675-BDEC-19A482894D43}" type="pres">
      <dgm:prSet presAssocID="{FD4392C6-3A5E-4CAB-A3BA-5FEB05AA551F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4986586-ACB6-4678-92D2-171C0982D314}" type="pres">
      <dgm:prSet presAssocID="{F66DA4FE-9BB4-42E9-AD18-A377D6408917}" presName="sibTrans" presStyleLbl="node1" presStyleIdx="2" presStyleCnt="5"/>
      <dgm:spPr/>
      <dgm:t>
        <a:bodyPr/>
        <a:lstStyle/>
        <a:p>
          <a:pPr rtl="1"/>
          <a:endParaRPr lang="ar-EG"/>
        </a:p>
      </dgm:t>
    </dgm:pt>
    <dgm:pt modelId="{FE8E7C79-0301-40C0-BF4D-C8B7E633D7E0}" type="pres">
      <dgm:prSet presAssocID="{9579396B-58FD-49D6-840F-04A4AEAC65FC}" presName="dummy" presStyleCnt="0"/>
      <dgm:spPr/>
    </dgm:pt>
    <dgm:pt modelId="{6FC0CDBF-20D3-48FD-AE56-9D100162C41A}" type="pres">
      <dgm:prSet presAssocID="{9579396B-58FD-49D6-840F-04A4AEAC65FC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74647F0-B068-487F-9147-F1651FC1E8A0}" type="pres">
      <dgm:prSet presAssocID="{6BBCB213-2FFB-485B-8567-6DF91BAF768D}" presName="sibTrans" presStyleLbl="node1" presStyleIdx="3" presStyleCnt="5"/>
      <dgm:spPr/>
      <dgm:t>
        <a:bodyPr/>
        <a:lstStyle/>
        <a:p>
          <a:pPr rtl="1"/>
          <a:endParaRPr lang="ar-EG"/>
        </a:p>
      </dgm:t>
    </dgm:pt>
    <dgm:pt modelId="{8E8688B4-79EE-4DFB-A46E-2C2A6C2D361F}" type="pres">
      <dgm:prSet presAssocID="{633D6FAA-4966-4BA4-8419-983C903CAD15}" presName="dummy" presStyleCnt="0"/>
      <dgm:spPr/>
    </dgm:pt>
    <dgm:pt modelId="{A11A6C6D-CF4A-4964-BF31-6B665D721444}" type="pres">
      <dgm:prSet presAssocID="{633D6FAA-4966-4BA4-8419-983C903CAD15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71F57BF-962F-4F74-9FEE-85DEC592CC99}" type="pres">
      <dgm:prSet presAssocID="{22A0431F-BEC2-41E4-A8C5-FDC614875A9D}" presName="sibTrans" presStyleLbl="node1" presStyleIdx="4" presStyleCnt="5"/>
      <dgm:spPr/>
      <dgm:t>
        <a:bodyPr/>
        <a:lstStyle/>
        <a:p>
          <a:pPr rtl="1"/>
          <a:endParaRPr lang="ar-EG"/>
        </a:p>
      </dgm:t>
    </dgm:pt>
  </dgm:ptLst>
  <dgm:cxnLst>
    <dgm:cxn modelId="{94BF7880-14CA-45B0-A618-C8CD5CC3C82D}" srcId="{3ADABD71-B6A4-487E-B274-AD4B20EA3B49}" destId="{E6AF2D13-BB92-4716-B874-EEF199965518}" srcOrd="1" destOrd="0" parTransId="{82AACD59-D4D6-4B3F-BC2F-A51E75F1F57E}" sibTransId="{DE2B0E8F-B5F1-4454-80FB-064876618DC0}"/>
    <dgm:cxn modelId="{D1A5FDDA-DF74-441D-AF0E-CCD2BA4D794F}" srcId="{3ADABD71-B6A4-487E-B274-AD4B20EA3B49}" destId="{FD4392C6-3A5E-4CAB-A3BA-5FEB05AA551F}" srcOrd="2" destOrd="0" parTransId="{906B5C87-FFC9-4EBC-A16B-9095065DC3B0}" sibTransId="{F66DA4FE-9BB4-42E9-AD18-A377D6408917}"/>
    <dgm:cxn modelId="{79F14747-2AD1-4BED-B239-E281E3379909}" type="presOf" srcId="{DE2B0E8F-B5F1-4454-80FB-064876618DC0}" destId="{DE453D9C-9C14-4D75-859F-DDA6D1A406F4}" srcOrd="0" destOrd="0" presId="urn:microsoft.com/office/officeart/2005/8/layout/cycle1"/>
    <dgm:cxn modelId="{E70E424A-3A59-46F6-8B09-1C6B292CD2AE}" type="presOf" srcId="{9579396B-58FD-49D6-840F-04A4AEAC65FC}" destId="{6FC0CDBF-20D3-48FD-AE56-9D100162C41A}" srcOrd="0" destOrd="0" presId="urn:microsoft.com/office/officeart/2005/8/layout/cycle1"/>
    <dgm:cxn modelId="{A86A3532-5F74-4D99-82F6-7F6440AFC504}" srcId="{3ADABD71-B6A4-487E-B274-AD4B20EA3B49}" destId="{633D6FAA-4966-4BA4-8419-983C903CAD15}" srcOrd="4" destOrd="0" parTransId="{DFE600E7-5AA0-4DD2-AF17-E4E8A04D21D5}" sibTransId="{22A0431F-BEC2-41E4-A8C5-FDC614875A9D}"/>
    <dgm:cxn modelId="{5C6A28A9-6733-46E6-B586-37BE0A1CDA34}" type="presOf" srcId="{6BBCB213-2FFB-485B-8567-6DF91BAF768D}" destId="{C74647F0-B068-487F-9147-F1651FC1E8A0}" srcOrd="0" destOrd="0" presId="urn:microsoft.com/office/officeart/2005/8/layout/cycle1"/>
    <dgm:cxn modelId="{38F8CA0D-ED11-49D6-A29D-C19BE226D216}" type="presOf" srcId="{22A0431F-BEC2-41E4-A8C5-FDC614875A9D}" destId="{771F57BF-962F-4F74-9FEE-85DEC592CC99}" srcOrd="0" destOrd="0" presId="urn:microsoft.com/office/officeart/2005/8/layout/cycle1"/>
    <dgm:cxn modelId="{75071DBE-AE70-4A7E-AFD9-0BC79CA4DF50}" type="presOf" srcId="{3ADABD71-B6A4-487E-B274-AD4B20EA3B49}" destId="{B89F5C4D-4C48-4F43-BDFD-C13241E633AA}" srcOrd="0" destOrd="0" presId="urn:microsoft.com/office/officeart/2005/8/layout/cycle1"/>
    <dgm:cxn modelId="{3BEF0F24-A628-4E52-A418-F9886A218D93}" type="presOf" srcId="{E6AF2D13-BB92-4716-B874-EEF199965518}" destId="{067E9EB6-70BF-441A-AE71-69B3950164CD}" srcOrd="0" destOrd="0" presId="urn:microsoft.com/office/officeart/2005/8/layout/cycle1"/>
    <dgm:cxn modelId="{05123A42-6380-4AE1-9B44-3618B5A192EB}" srcId="{3ADABD71-B6A4-487E-B274-AD4B20EA3B49}" destId="{9579396B-58FD-49D6-840F-04A4AEAC65FC}" srcOrd="3" destOrd="0" parTransId="{C7BF47D9-D999-4418-8B05-F8FA48D28A50}" sibTransId="{6BBCB213-2FFB-485B-8567-6DF91BAF768D}"/>
    <dgm:cxn modelId="{D95B4E52-5887-4E4A-8C7B-16AB0048043B}" type="presOf" srcId="{633D6FAA-4966-4BA4-8419-983C903CAD15}" destId="{A11A6C6D-CF4A-4964-BF31-6B665D721444}" srcOrd="0" destOrd="0" presId="urn:microsoft.com/office/officeart/2005/8/layout/cycle1"/>
    <dgm:cxn modelId="{99B6448E-28A4-417D-937F-D9FD47F01B92}" type="presOf" srcId="{88EC94A0-48EB-4102-8095-7F0BCE87CBC3}" destId="{C24E84D7-74D4-4ECF-A955-0C5391D7DC06}" srcOrd="0" destOrd="0" presId="urn:microsoft.com/office/officeart/2005/8/layout/cycle1"/>
    <dgm:cxn modelId="{B7A98B34-C08A-4EBB-BA81-782FFE08DF53}" srcId="{3ADABD71-B6A4-487E-B274-AD4B20EA3B49}" destId="{1B664F25-F044-488A-86E7-07AA39197193}" srcOrd="0" destOrd="0" parTransId="{6EDD5DBD-2227-4311-9E04-9DE4E138B112}" sibTransId="{88EC94A0-48EB-4102-8095-7F0BCE87CBC3}"/>
    <dgm:cxn modelId="{6493EEDA-35B9-4566-8A15-C4C322521991}" type="presOf" srcId="{FD4392C6-3A5E-4CAB-A3BA-5FEB05AA551F}" destId="{2CE7DDD9-9585-4675-BDEC-19A482894D43}" srcOrd="0" destOrd="0" presId="urn:microsoft.com/office/officeart/2005/8/layout/cycle1"/>
    <dgm:cxn modelId="{3558DB33-E9A7-4AE9-A8C8-9F7E4DA610AF}" type="presOf" srcId="{1B664F25-F044-488A-86E7-07AA39197193}" destId="{285E3A75-6BEF-46CE-A873-93EB6FF41DE1}" srcOrd="0" destOrd="0" presId="urn:microsoft.com/office/officeart/2005/8/layout/cycle1"/>
    <dgm:cxn modelId="{3D929079-12C3-48BC-A9BD-9B772BB44210}" type="presOf" srcId="{F66DA4FE-9BB4-42E9-AD18-A377D6408917}" destId="{14986586-ACB6-4678-92D2-171C0982D314}" srcOrd="0" destOrd="0" presId="urn:microsoft.com/office/officeart/2005/8/layout/cycle1"/>
    <dgm:cxn modelId="{51A83492-8BE5-490E-B1C4-AB04A25A4392}" type="presParOf" srcId="{B89F5C4D-4C48-4F43-BDFD-C13241E633AA}" destId="{660AE8E1-319A-4896-8684-0BF16296BAA8}" srcOrd="0" destOrd="0" presId="urn:microsoft.com/office/officeart/2005/8/layout/cycle1"/>
    <dgm:cxn modelId="{91A53A57-5A74-4838-9A0B-672231820442}" type="presParOf" srcId="{B89F5C4D-4C48-4F43-BDFD-C13241E633AA}" destId="{285E3A75-6BEF-46CE-A873-93EB6FF41DE1}" srcOrd="1" destOrd="0" presId="urn:microsoft.com/office/officeart/2005/8/layout/cycle1"/>
    <dgm:cxn modelId="{6E953BC7-4C79-480C-9F43-09F55194AAC3}" type="presParOf" srcId="{B89F5C4D-4C48-4F43-BDFD-C13241E633AA}" destId="{C24E84D7-74D4-4ECF-A955-0C5391D7DC06}" srcOrd="2" destOrd="0" presId="urn:microsoft.com/office/officeart/2005/8/layout/cycle1"/>
    <dgm:cxn modelId="{57129C54-8D19-4238-9D2F-B11CDFCD2910}" type="presParOf" srcId="{B89F5C4D-4C48-4F43-BDFD-C13241E633AA}" destId="{E8CEEF85-F93B-4E0D-810C-DCB17A3E8F25}" srcOrd="3" destOrd="0" presId="urn:microsoft.com/office/officeart/2005/8/layout/cycle1"/>
    <dgm:cxn modelId="{85E1E281-A090-419D-9394-24713D4F2B8C}" type="presParOf" srcId="{B89F5C4D-4C48-4F43-BDFD-C13241E633AA}" destId="{067E9EB6-70BF-441A-AE71-69B3950164CD}" srcOrd="4" destOrd="0" presId="urn:microsoft.com/office/officeart/2005/8/layout/cycle1"/>
    <dgm:cxn modelId="{F0F48724-31C6-4BDF-9E06-E0F7332002C5}" type="presParOf" srcId="{B89F5C4D-4C48-4F43-BDFD-C13241E633AA}" destId="{DE453D9C-9C14-4D75-859F-DDA6D1A406F4}" srcOrd="5" destOrd="0" presId="urn:microsoft.com/office/officeart/2005/8/layout/cycle1"/>
    <dgm:cxn modelId="{25A93DC6-837B-4284-91A3-7A28FE1E3B9F}" type="presParOf" srcId="{B89F5C4D-4C48-4F43-BDFD-C13241E633AA}" destId="{68E6770C-B524-4AC8-8C59-C256FC907F82}" srcOrd="6" destOrd="0" presId="urn:microsoft.com/office/officeart/2005/8/layout/cycle1"/>
    <dgm:cxn modelId="{6D9405BE-35A8-4538-8FBE-C35F332A16FB}" type="presParOf" srcId="{B89F5C4D-4C48-4F43-BDFD-C13241E633AA}" destId="{2CE7DDD9-9585-4675-BDEC-19A482894D43}" srcOrd="7" destOrd="0" presId="urn:microsoft.com/office/officeart/2005/8/layout/cycle1"/>
    <dgm:cxn modelId="{903B3471-B7C6-4BA3-B095-8A7F1FE61A09}" type="presParOf" srcId="{B89F5C4D-4C48-4F43-BDFD-C13241E633AA}" destId="{14986586-ACB6-4678-92D2-171C0982D314}" srcOrd="8" destOrd="0" presId="urn:microsoft.com/office/officeart/2005/8/layout/cycle1"/>
    <dgm:cxn modelId="{47DC1A3D-F448-4DD9-9B59-EE5F78E63D1B}" type="presParOf" srcId="{B89F5C4D-4C48-4F43-BDFD-C13241E633AA}" destId="{FE8E7C79-0301-40C0-BF4D-C8B7E633D7E0}" srcOrd="9" destOrd="0" presId="urn:microsoft.com/office/officeart/2005/8/layout/cycle1"/>
    <dgm:cxn modelId="{76DECC6F-AB5A-4FA5-81F9-4A5E5549B924}" type="presParOf" srcId="{B89F5C4D-4C48-4F43-BDFD-C13241E633AA}" destId="{6FC0CDBF-20D3-48FD-AE56-9D100162C41A}" srcOrd="10" destOrd="0" presId="urn:microsoft.com/office/officeart/2005/8/layout/cycle1"/>
    <dgm:cxn modelId="{166DF780-8852-4D56-B981-DC93C451A305}" type="presParOf" srcId="{B89F5C4D-4C48-4F43-BDFD-C13241E633AA}" destId="{C74647F0-B068-487F-9147-F1651FC1E8A0}" srcOrd="11" destOrd="0" presId="urn:microsoft.com/office/officeart/2005/8/layout/cycle1"/>
    <dgm:cxn modelId="{A6BBDB13-1D56-4CDF-9C1C-B9AE29ADDCB9}" type="presParOf" srcId="{B89F5C4D-4C48-4F43-BDFD-C13241E633AA}" destId="{8E8688B4-79EE-4DFB-A46E-2C2A6C2D361F}" srcOrd="12" destOrd="0" presId="urn:microsoft.com/office/officeart/2005/8/layout/cycle1"/>
    <dgm:cxn modelId="{21986DF6-DE12-4C27-8D7A-C23AF5714382}" type="presParOf" srcId="{B89F5C4D-4C48-4F43-BDFD-C13241E633AA}" destId="{A11A6C6D-CF4A-4964-BF31-6B665D721444}" srcOrd="13" destOrd="0" presId="urn:microsoft.com/office/officeart/2005/8/layout/cycle1"/>
    <dgm:cxn modelId="{F3E78BC1-B5BD-47BE-918A-4AB6D39C6F8A}" type="presParOf" srcId="{B89F5C4D-4C48-4F43-BDFD-C13241E633AA}" destId="{771F57BF-962F-4F74-9FEE-85DEC592CC99}" srcOrd="14" destOrd="0" presId="urn:microsoft.com/office/officeart/2005/8/layout/cycle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E72415-CD6F-4220-8415-CD4B3DEF6E6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ACB20DC9-FB21-475F-B3DD-686ED5C3DF7A}">
      <dgm:prSet phldrT="[Text]"/>
      <dgm:spPr/>
      <dgm:t>
        <a:bodyPr/>
        <a:lstStyle/>
        <a:p>
          <a:pPr rtl="1"/>
          <a:r>
            <a:rPr lang="ar-EG" dirty="0" smtClean="0"/>
            <a:t>التأثير </a:t>
          </a:r>
          <a:endParaRPr lang="ar-EG" dirty="0"/>
        </a:p>
      </dgm:t>
    </dgm:pt>
    <dgm:pt modelId="{43FD42BC-23B4-4BA6-80B8-92B377CFBF70}" type="parTrans" cxnId="{CDBA081E-7258-4946-B209-B541A9CF48E5}">
      <dgm:prSet/>
      <dgm:spPr/>
      <dgm:t>
        <a:bodyPr/>
        <a:lstStyle/>
        <a:p>
          <a:pPr rtl="1"/>
          <a:endParaRPr lang="ar-EG"/>
        </a:p>
      </dgm:t>
    </dgm:pt>
    <dgm:pt modelId="{D15E8BC5-0363-4C38-82ED-0E8041587231}" type="sibTrans" cxnId="{CDBA081E-7258-4946-B209-B541A9CF48E5}">
      <dgm:prSet/>
      <dgm:spPr/>
      <dgm:t>
        <a:bodyPr/>
        <a:lstStyle/>
        <a:p>
          <a:pPr rtl="1"/>
          <a:endParaRPr lang="ar-EG"/>
        </a:p>
      </dgm:t>
    </dgm:pt>
    <dgm:pt modelId="{E97A6AEF-C79C-4986-AF23-5FD333E86E4B}">
      <dgm:prSet phldrT="[Text]"/>
      <dgm:spPr/>
      <dgm:t>
        <a:bodyPr/>
        <a:lstStyle/>
        <a:p>
          <a:pPr rtl="1"/>
          <a:r>
            <a:rPr lang="ar-EG" dirty="0" smtClean="0"/>
            <a:t>الفترة </a:t>
          </a:r>
          <a:endParaRPr lang="ar-EG" dirty="0"/>
        </a:p>
      </dgm:t>
    </dgm:pt>
    <dgm:pt modelId="{202A0FF7-2871-4D24-875A-4D590D67ED1B}" type="parTrans" cxnId="{44B2920A-1A0E-4306-9A55-E1C9BD79E129}">
      <dgm:prSet/>
      <dgm:spPr/>
      <dgm:t>
        <a:bodyPr/>
        <a:lstStyle/>
        <a:p>
          <a:pPr rtl="1"/>
          <a:endParaRPr lang="ar-EG"/>
        </a:p>
      </dgm:t>
    </dgm:pt>
    <dgm:pt modelId="{474C2A8C-6389-4090-855B-C097433171AD}" type="sibTrans" cxnId="{44B2920A-1A0E-4306-9A55-E1C9BD79E129}">
      <dgm:prSet/>
      <dgm:spPr/>
      <dgm:t>
        <a:bodyPr/>
        <a:lstStyle/>
        <a:p>
          <a:pPr rtl="1"/>
          <a:endParaRPr lang="ar-EG"/>
        </a:p>
      </dgm:t>
    </dgm:pt>
    <dgm:pt modelId="{5B51C069-DF30-4018-BE23-30F37943DF97}">
      <dgm:prSet phldrT="[Text]"/>
      <dgm:spPr/>
      <dgm:t>
        <a:bodyPr/>
        <a:lstStyle/>
        <a:p>
          <a:pPr rtl="1"/>
          <a:r>
            <a:rPr lang="ar-EG" dirty="0" smtClean="0"/>
            <a:t>الهدف</a:t>
          </a:r>
          <a:endParaRPr lang="ar-EG" dirty="0"/>
        </a:p>
      </dgm:t>
    </dgm:pt>
    <dgm:pt modelId="{289765F3-93A4-4E9A-A604-20A2BDA56D32}" type="parTrans" cxnId="{F2CBD112-33D4-49E3-828D-35A5CEF64010}">
      <dgm:prSet/>
      <dgm:spPr/>
      <dgm:t>
        <a:bodyPr/>
        <a:lstStyle/>
        <a:p>
          <a:pPr rtl="1"/>
          <a:endParaRPr lang="ar-EG"/>
        </a:p>
      </dgm:t>
    </dgm:pt>
    <dgm:pt modelId="{A99AED20-9EFB-4170-BEAB-C4DB1D9F710E}" type="sibTrans" cxnId="{F2CBD112-33D4-49E3-828D-35A5CEF64010}">
      <dgm:prSet/>
      <dgm:spPr/>
      <dgm:t>
        <a:bodyPr/>
        <a:lstStyle/>
        <a:p>
          <a:pPr rtl="1"/>
          <a:endParaRPr lang="ar-EG"/>
        </a:p>
      </dgm:t>
    </dgm:pt>
    <dgm:pt modelId="{C10BF8FD-12CE-4ACF-A004-0D0BC63E5E61}">
      <dgm:prSet phldrT="[Text]"/>
      <dgm:spPr/>
      <dgm:t>
        <a:bodyPr/>
        <a:lstStyle/>
        <a:p>
          <a:pPr rtl="1"/>
          <a:r>
            <a:rPr lang="ar-EG" dirty="0" smtClean="0"/>
            <a:t>التخصص</a:t>
          </a:r>
          <a:endParaRPr lang="ar-EG" dirty="0"/>
        </a:p>
      </dgm:t>
    </dgm:pt>
    <dgm:pt modelId="{5B9753B8-89D2-40AB-982E-1EC1D58DD2E0}" type="parTrans" cxnId="{CF3460EB-6182-4D57-8988-7F9F16D69CEC}">
      <dgm:prSet/>
      <dgm:spPr/>
      <dgm:t>
        <a:bodyPr/>
        <a:lstStyle/>
        <a:p>
          <a:pPr rtl="1"/>
          <a:endParaRPr lang="ar-EG"/>
        </a:p>
      </dgm:t>
    </dgm:pt>
    <dgm:pt modelId="{4BB4CA8C-D24D-44A4-B3A4-DF085851BC74}" type="sibTrans" cxnId="{CF3460EB-6182-4D57-8988-7F9F16D69CEC}">
      <dgm:prSet/>
      <dgm:spPr/>
      <dgm:t>
        <a:bodyPr/>
        <a:lstStyle/>
        <a:p>
          <a:pPr rtl="1"/>
          <a:endParaRPr lang="ar-EG"/>
        </a:p>
      </dgm:t>
    </dgm:pt>
    <dgm:pt modelId="{D66695FE-211F-42E7-84E5-09CC4B70C855}">
      <dgm:prSet phldrT="[Text]"/>
      <dgm:spPr/>
      <dgm:t>
        <a:bodyPr/>
        <a:lstStyle/>
        <a:p>
          <a:pPr rtl="1"/>
          <a:r>
            <a:rPr lang="ar-EG" dirty="0" smtClean="0"/>
            <a:t>الأتجاه</a:t>
          </a:r>
          <a:endParaRPr lang="ar-EG" dirty="0"/>
        </a:p>
      </dgm:t>
    </dgm:pt>
    <dgm:pt modelId="{EF8F41BB-DAA9-4361-86BA-73E12D0722F3}" type="parTrans" cxnId="{756158A2-5D7A-4807-A17B-0ACC225FC388}">
      <dgm:prSet/>
      <dgm:spPr/>
      <dgm:t>
        <a:bodyPr/>
        <a:lstStyle/>
        <a:p>
          <a:pPr rtl="1"/>
          <a:endParaRPr lang="ar-EG"/>
        </a:p>
      </dgm:t>
    </dgm:pt>
    <dgm:pt modelId="{91DEF7CB-6639-481B-82BD-568AF761E40C}" type="sibTrans" cxnId="{756158A2-5D7A-4807-A17B-0ACC225FC388}">
      <dgm:prSet/>
      <dgm:spPr/>
      <dgm:t>
        <a:bodyPr/>
        <a:lstStyle/>
        <a:p>
          <a:pPr rtl="1"/>
          <a:endParaRPr lang="ar-EG"/>
        </a:p>
      </dgm:t>
    </dgm:pt>
    <dgm:pt modelId="{3E1F0C71-9B30-425F-87DD-80DACAC5E037}">
      <dgm:prSet phldrT="[Text]"/>
      <dgm:spPr/>
      <dgm:t>
        <a:bodyPr/>
        <a:lstStyle/>
        <a:p>
          <a:pPr rtl="1"/>
          <a:r>
            <a:rPr lang="ar-EG" dirty="0" smtClean="0"/>
            <a:t>الحجم</a:t>
          </a:r>
          <a:endParaRPr lang="ar-EG" dirty="0"/>
        </a:p>
      </dgm:t>
    </dgm:pt>
    <dgm:pt modelId="{FB94CA79-0821-49FE-9384-3ED54551C754}" type="parTrans" cxnId="{9BF9AD75-DBAC-4F8B-9C4F-C5E44668E2E2}">
      <dgm:prSet/>
      <dgm:spPr/>
      <dgm:t>
        <a:bodyPr/>
        <a:lstStyle/>
        <a:p>
          <a:pPr rtl="1"/>
          <a:endParaRPr lang="ar-EG"/>
        </a:p>
      </dgm:t>
    </dgm:pt>
    <dgm:pt modelId="{219847CB-8865-4962-BC74-9F78051B5DC5}" type="sibTrans" cxnId="{9BF9AD75-DBAC-4F8B-9C4F-C5E44668E2E2}">
      <dgm:prSet/>
      <dgm:spPr/>
      <dgm:t>
        <a:bodyPr/>
        <a:lstStyle/>
        <a:p>
          <a:pPr rtl="1"/>
          <a:endParaRPr lang="ar-EG"/>
        </a:p>
      </dgm:t>
    </dgm:pt>
    <dgm:pt modelId="{99AC2DD5-F1BD-42F7-AC07-731E9852998A}" type="pres">
      <dgm:prSet presAssocID="{12E72415-CD6F-4220-8415-CD4B3DEF6E6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C82ADC1E-FB50-44FE-9D30-5181A9B39407}" type="pres">
      <dgm:prSet presAssocID="{ACB20DC9-FB21-475F-B3DD-686ED5C3DF7A}" presName="root1" presStyleCnt="0"/>
      <dgm:spPr/>
    </dgm:pt>
    <dgm:pt modelId="{A090C808-645F-4FD6-88FF-F8D2CB72DDE1}" type="pres">
      <dgm:prSet presAssocID="{ACB20DC9-FB21-475F-B3DD-686ED5C3DF7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201A5186-DA15-4B00-B791-7B6D43D586D8}" type="pres">
      <dgm:prSet presAssocID="{ACB20DC9-FB21-475F-B3DD-686ED5C3DF7A}" presName="level2hierChild" presStyleCnt="0"/>
      <dgm:spPr/>
    </dgm:pt>
    <dgm:pt modelId="{45D959E5-19F9-40AE-A0EA-4A31C8F5C47E}" type="pres">
      <dgm:prSet presAssocID="{202A0FF7-2871-4D24-875A-4D590D67ED1B}" presName="conn2-1" presStyleLbl="parChTrans1D2" presStyleIdx="0" presStyleCnt="2"/>
      <dgm:spPr/>
      <dgm:t>
        <a:bodyPr/>
        <a:lstStyle/>
        <a:p>
          <a:pPr rtl="1"/>
          <a:endParaRPr lang="ar-EG"/>
        </a:p>
      </dgm:t>
    </dgm:pt>
    <dgm:pt modelId="{38280165-5244-41D5-9255-8AB3A5F00A68}" type="pres">
      <dgm:prSet presAssocID="{202A0FF7-2871-4D24-875A-4D590D67ED1B}" presName="connTx" presStyleLbl="parChTrans1D2" presStyleIdx="0" presStyleCnt="2"/>
      <dgm:spPr/>
      <dgm:t>
        <a:bodyPr/>
        <a:lstStyle/>
        <a:p>
          <a:pPr rtl="1"/>
          <a:endParaRPr lang="ar-EG"/>
        </a:p>
      </dgm:t>
    </dgm:pt>
    <dgm:pt modelId="{9E8ABBA0-47E3-401B-B850-C6D017E571FE}" type="pres">
      <dgm:prSet presAssocID="{E97A6AEF-C79C-4986-AF23-5FD333E86E4B}" presName="root2" presStyleCnt="0"/>
      <dgm:spPr/>
    </dgm:pt>
    <dgm:pt modelId="{6EBA2F8E-B45E-406C-9B56-1683980EACDC}" type="pres">
      <dgm:prSet presAssocID="{E97A6AEF-C79C-4986-AF23-5FD333E86E4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3EA5AF31-3967-42E5-A89F-17E3E89618E2}" type="pres">
      <dgm:prSet presAssocID="{E97A6AEF-C79C-4986-AF23-5FD333E86E4B}" presName="level3hierChild" presStyleCnt="0"/>
      <dgm:spPr/>
    </dgm:pt>
    <dgm:pt modelId="{B82C25B8-8E9C-431D-BCB2-F82FB8D5F521}" type="pres">
      <dgm:prSet presAssocID="{289765F3-93A4-4E9A-A604-20A2BDA56D32}" presName="conn2-1" presStyleLbl="parChTrans1D3" presStyleIdx="0" presStyleCnt="3"/>
      <dgm:spPr/>
      <dgm:t>
        <a:bodyPr/>
        <a:lstStyle/>
        <a:p>
          <a:pPr rtl="1"/>
          <a:endParaRPr lang="ar-EG"/>
        </a:p>
      </dgm:t>
    </dgm:pt>
    <dgm:pt modelId="{CC79908B-F415-4552-B186-536826119D4B}" type="pres">
      <dgm:prSet presAssocID="{289765F3-93A4-4E9A-A604-20A2BDA56D32}" presName="connTx" presStyleLbl="parChTrans1D3" presStyleIdx="0" presStyleCnt="3"/>
      <dgm:spPr/>
      <dgm:t>
        <a:bodyPr/>
        <a:lstStyle/>
        <a:p>
          <a:pPr rtl="1"/>
          <a:endParaRPr lang="ar-EG"/>
        </a:p>
      </dgm:t>
    </dgm:pt>
    <dgm:pt modelId="{57AA00CC-C7E7-4232-9E72-71ED4FCFABE5}" type="pres">
      <dgm:prSet presAssocID="{5B51C069-DF30-4018-BE23-30F37943DF97}" presName="root2" presStyleCnt="0"/>
      <dgm:spPr/>
    </dgm:pt>
    <dgm:pt modelId="{B49F5245-F1C0-45F1-B286-FDC25D75E9C6}" type="pres">
      <dgm:prSet presAssocID="{5B51C069-DF30-4018-BE23-30F37943DF97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F6542E73-D0C6-4362-BA49-EAA27872E51F}" type="pres">
      <dgm:prSet presAssocID="{5B51C069-DF30-4018-BE23-30F37943DF97}" presName="level3hierChild" presStyleCnt="0"/>
      <dgm:spPr/>
    </dgm:pt>
    <dgm:pt modelId="{5A07F71C-83D2-462C-8D31-FD08238E3A56}" type="pres">
      <dgm:prSet presAssocID="{5B9753B8-89D2-40AB-982E-1EC1D58DD2E0}" presName="conn2-1" presStyleLbl="parChTrans1D3" presStyleIdx="1" presStyleCnt="3"/>
      <dgm:spPr/>
      <dgm:t>
        <a:bodyPr/>
        <a:lstStyle/>
        <a:p>
          <a:pPr rtl="1"/>
          <a:endParaRPr lang="ar-EG"/>
        </a:p>
      </dgm:t>
    </dgm:pt>
    <dgm:pt modelId="{0CB5ED97-0748-43A3-A1D3-AA82B4910E9A}" type="pres">
      <dgm:prSet presAssocID="{5B9753B8-89D2-40AB-982E-1EC1D58DD2E0}" presName="connTx" presStyleLbl="parChTrans1D3" presStyleIdx="1" presStyleCnt="3"/>
      <dgm:spPr/>
      <dgm:t>
        <a:bodyPr/>
        <a:lstStyle/>
        <a:p>
          <a:pPr rtl="1"/>
          <a:endParaRPr lang="ar-EG"/>
        </a:p>
      </dgm:t>
    </dgm:pt>
    <dgm:pt modelId="{FCD04468-AE32-4C0D-A112-B18A1613EDE5}" type="pres">
      <dgm:prSet presAssocID="{C10BF8FD-12CE-4ACF-A004-0D0BC63E5E61}" presName="root2" presStyleCnt="0"/>
      <dgm:spPr/>
    </dgm:pt>
    <dgm:pt modelId="{4DD347FB-B85F-4191-B327-AEEC77F3D528}" type="pres">
      <dgm:prSet presAssocID="{C10BF8FD-12CE-4ACF-A004-0D0BC63E5E61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0D21A82D-C377-42EC-99CA-7A7C06C0D9DD}" type="pres">
      <dgm:prSet presAssocID="{C10BF8FD-12CE-4ACF-A004-0D0BC63E5E61}" presName="level3hierChild" presStyleCnt="0"/>
      <dgm:spPr/>
    </dgm:pt>
    <dgm:pt modelId="{7EDBC7F1-CEB7-40AF-B020-4ADD809ADE75}" type="pres">
      <dgm:prSet presAssocID="{EF8F41BB-DAA9-4361-86BA-73E12D0722F3}" presName="conn2-1" presStyleLbl="parChTrans1D2" presStyleIdx="1" presStyleCnt="2"/>
      <dgm:spPr/>
      <dgm:t>
        <a:bodyPr/>
        <a:lstStyle/>
        <a:p>
          <a:pPr rtl="1"/>
          <a:endParaRPr lang="ar-EG"/>
        </a:p>
      </dgm:t>
    </dgm:pt>
    <dgm:pt modelId="{EA22E71F-7462-4A45-8CC4-3092C11FC7F3}" type="pres">
      <dgm:prSet presAssocID="{EF8F41BB-DAA9-4361-86BA-73E12D0722F3}" presName="connTx" presStyleLbl="parChTrans1D2" presStyleIdx="1" presStyleCnt="2"/>
      <dgm:spPr/>
      <dgm:t>
        <a:bodyPr/>
        <a:lstStyle/>
        <a:p>
          <a:pPr rtl="1"/>
          <a:endParaRPr lang="ar-EG"/>
        </a:p>
      </dgm:t>
    </dgm:pt>
    <dgm:pt modelId="{AE7CAFDB-518B-4C4E-8937-CB1A124F13FB}" type="pres">
      <dgm:prSet presAssocID="{D66695FE-211F-42E7-84E5-09CC4B70C855}" presName="root2" presStyleCnt="0"/>
      <dgm:spPr/>
    </dgm:pt>
    <dgm:pt modelId="{60A02CD1-DDFF-4CC4-9FA1-2D1225624D93}" type="pres">
      <dgm:prSet presAssocID="{D66695FE-211F-42E7-84E5-09CC4B70C855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A89B05DB-A32A-4EA6-8FF3-C2DC73D0FEB0}" type="pres">
      <dgm:prSet presAssocID="{D66695FE-211F-42E7-84E5-09CC4B70C855}" presName="level3hierChild" presStyleCnt="0"/>
      <dgm:spPr/>
    </dgm:pt>
    <dgm:pt modelId="{3DAECC36-D112-4D4B-9275-0963D8F107FB}" type="pres">
      <dgm:prSet presAssocID="{FB94CA79-0821-49FE-9384-3ED54551C754}" presName="conn2-1" presStyleLbl="parChTrans1D3" presStyleIdx="2" presStyleCnt="3"/>
      <dgm:spPr/>
      <dgm:t>
        <a:bodyPr/>
        <a:lstStyle/>
        <a:p>
          <a:pPr rtl="1"/>
          <a:endParaRPr lang="ar-EG"/>
        </a:p>
      </dgm:t>
    </dgm:pt>
    <dgm:pt modelId="{75BB17C1-C605-4D05-A766-87C9A671B4B1}" type="pres">
      <dgm:prSet presAssocID="{FB94CA79-0821-49FE-9384-3ED54551C754}" presName="connTx" presStyleLbl="parChTrans1D3" presStyleIdx="2" presStyleCnt="3"/>
      <dgm:spPr/>
      <dgm:t>
        <a:bodyPr/>
        <a:lstStyle/>
        <a:p>
          <a:pPr rtl="1"/>
          <a:endParaRPr lang="ar-EG"/>
        </a:p>
      </dgm:t>
    </dgm:pt>
    <dgm:pt modelId="{4C9714A1-8174-4A40-9838-1BCEB95A33E1}" type="pres">
      <dgm:prSet presAssocID="{3E1F0C71-9B30-425F-87DD-80DACAC5E037}" presName="root2" presStyleCnt="0"/>
      <dgm:spPr/>
    </dgm:pt>
    <dgm:pt modelId="{0DEFB3AC-712C-4790-9D94-EE34BBE4329B}" type="pres">
      <dgm:prSet presAssocID="{3E1F0C71-9B30-425F-87DD-80DACAC5E037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AB212280-3AEC-4E08-A66B-861C0BC6B945}" type="pres">
      <dgm:prSet presAssocID="{3E1F0C71-9B30-425F-87DD-80DACAC5E037}" presName="level3hierChild" presStyleCnt="0"/>
      <dgm:spPr/>
    </dgm:pt>
  </dgm:ptLst>
  <dgm:cxnLst>
    <dgm:cxn modelId="{B2B7B1A4-9FDF-4A37-931B-8548F886608E}" type="presOf" srcId="{EF8F41BB-DAA9-4361-86BA-73E12D0722F3}" destId="{7EDBC7F1-CEB7-40AF-B020-4ADD809ADE75}" srcOrd="0" destOrd="0" presId="urn:microsoft.com/office/officeart/2005/8/layout/hierarchy2"/>
    <dgm:cxn modelId="{27A18F72-4607-4860-B086-65AD10EA9E75}" type="presOf" srcId="{5B9753B8-89D2-40AB-982E-1EC1D58DD2E0}" destId="{5A07F71C-83D2-462C-8D31-FD08238E3A56}" srcOrd="0" destOrd="0" presId="urn:microsoft.com/office/officeart/2005/8/layout/hierarchy2"/>
    <dgm:cxn modelId="{7BCA6A65-2B1D-4375-ACC8-04BB1AB5CD15}" type="presOf" srcId="{202A0FF7-2871-4D24-875A-4D590D67ED1B}" destId="{38280165-5244-41D5-9255-8AB3A5F00A68}" srcOrd="1" destOrd="0" presId="urn:microsoft.com/office/officeart/2005/8/layout/hierarchy2"/>
    <dgm:cxn modelId="{F5CA45E6-90B3-4B3B-8452-CAE2D2D5F281}" type="presOf" srcId="{D66695FE-211F-42E7-84E5-09CC4B70C855}" destId="{60A02CD1-DDFF-4CC4-9FA1-2D1225624D93}" srcOrd="0" destOrd="0" presId="urn:microsoft.com/office/officeart/2005/8/layout/hierarchy2"/>
    <dgm:cxn modelId="{B2801DEA-FB56-4813-B85A-822A8AD3A406}" type="presOf" srcId="{FB94CA79-0821-49FE-9384-3ED54551C754}" destId="{3DAECC36-D112-4D4B-9275-0963D8F107FB}" srcOrd="0" destOrd="0" presId="urn:microsoft.com/office/officeart/2005/8/layout/hierarchy2"/>
    <dgm:cxn modelId="{ACF72929-5464-47A5-9FF7-7E091E8E913A}" type="presOf" srcId="{12E72415-CD6F-4220-8415-CD4B3DEF6E62}" destId="{99AC2DD5-F1BD-42F7-AC07-731E9852998A}" srcOrd="0" destOrd="0" presId="urn:microsoft.com/office/officeart/2005/8/layout/hierarchy2"/>
    <dgm:cxn modelId="{2F39D358-508B-4560-A2F5-0C262AE08ED7}" type="presOf" srcId="{C10BF8FD-12CE-4ACF-A004-0D0BC63E5E61}" destId="{4DD347FB-B85F-4191-B327-AEEC77F3D528}" srcOrd="0" destOrd="0" presId="urn:microsoft.com/office/officeart/2005/8/layout/hierarchy2"/>
    <dgm:cxn modelId="{5BB76AA5-7C04-4AE3-8C28-211D6DB22C9C}" type="presOf" srcId="{3E1F0C71-9B30-425F-87DD-80DACAC5E037}" destId="{0DEFB3AC-712C-4790-9D94-EE34BBE4329B}" srcOrd="0" destOrd="0" presId="urn:microsoft.com/office/officeart/2005/8/layout/hierarchy2"/>
    <dgm:cxn modelId="{FC6E311F-35A6-42F3-9E74-EB43D974F607}" type="presOf" srcId="{202A0FF7-2871-4D24-875A-4D590D67ED1B}" destId="{45D959E5-19F9-40AE-A0EA-4A31C8F5C47E}" srcOrd="0" destOrd="0" presId="urn:microsoft.com/office/officeart/2005/8/layout/hierarchy2"/>
    <dgm:cxn modelId="{6CB405FF-0547-4149-A21C-3D60091511AB}" type="presOf" srcId="{EF8F41BB-DAA9-4361-86BA-73E12D0722F3}" destId="{EA22E71F-7462-4A45-8CC4-3092C11FC7F3}" srcOrd="1" destOrd="0" presId="urn:microsoft.com/office/officeart/2005/8/layout/hierarchy2"/>
    <dgm:cxn modelId="{C05219F7-B7B0-4472-9489-B388CAA88830}" type="presOf" srcId="{5B51C069-DF30-4018-BE23-30F37943DF97}" destId="{B49F5245-F1C0-45F1-B286-FDC25D75E9C6}" srcOrd="0" destOrd="0" presId="urn:microsoft.com/office/officeart/2005/8/layout/hierarchy2"/>
    <dgm:cxn modelId="{5BDA10F6-52C3-4276-A891-92559978445E}" type="presOf" srcId="{FB94CA79-0821-49FE-9384-3ED54551C754}" destId="{75BB17C1-C605-4D05-A766-87C9A671B4B1}" srcOrd="1" destOrd="0" presId="urn:microsoft.com/office/officeart/2005/8/layout/hierarchy2"/>
    <dgm:cxn modelId="{756158A2-5D7A-4807-A17B-0ACC225FC388}" srcId="{ACB20DC9-FB21-475F-B3DD-686ED5C3DF7A}" destId="{D66695FE-211F-42E7-84E5-09CC4B70C855}" srcOrd="1" destOrd="0" parTransId="{EF8F41BB-DAA9-4361-86BA-73E12D0722F3}" sibTransId="{91DEF7CB-6639-481B-82BD-568AF761E40C}"/>
    <dgm:cxn modelId="{9BF9AD75-DBAC-4F8B-9C4F-C5E44668E2E2}" srcId="{D66695FE-211F-42E7-84E5-09CC4B70C855}" destId="{3E1F0C71-9B30-425F-87DD-80DACAC5E037}" srcOrd="0" destOrd="0" parTransId="{FB94CA79-0821-49FE-9384-3ED54551C754}" sibTransId="{219847CB-8865-4962-BC74-9F78051B5DC5}"/>
    <dgm:cxn modelId="{0DDFE8D1-21A8-4D41-A9D8-166D8C5BEF7C}" type="presOf" srcId="{ACB20DC9-FB21-475F-B3DD-686ED5C3DF7A}" destId="{A090C808-645F-4FD6-88FF-F8D2CB72DDE1}" srcOrd="0" destOrd="0" presId="urn:microsoft.com/office/officeart/2005/8/layout/hierarchy2"/>
    <dgm:cxn modelId="{D1F6D357-DCFE-4E8F-980C-398D2FD8481F}" type="presOf" srcId="{5B9753B8-89D2-40AB-982E-1EC1D58DD2E0}" destId="{0CB5ED97-0748-43A3-A1D3-AA82B4910E9A}" srcOrd="1" destOrd="0" presId="urn:microsoft.com/office/officeart/2005/8/layout/hierarchy2"/>
    <dgm:cxn modelId="{2E3E22D6-3CB4-48E6-B50A-311A806CB73D}" type="presOf" srcId="{E97A6AEF-C79C-4986-AF23-5FD333E86E4B}" destId="{6EBA2F8E-B45E-406C-9B56-1683980EACDC}" srcOrd="0" destOrd="0" presId="urn:microsoft.com/office/officeart/2005/8/layout/hierarchy2"/>
    <dgm:cxn modelId="{44B2920A-1A0E-4306-9A55-E1C9BD79E129}" srcId="{ACB20DC9-FB21-475F-B3DD-686ED5C3DF7A}" destId="{E97A6AEF-C79C-4986-AF23-5FD333E86E4B}" srcOrd="0" destOrd="0" parTransId="{202A0FF7-2871-4D24-875A-4D590D67ED1B}" sibTransId="{474C2A8C-6389-4090-855B-C097433171AD}"/>
    <dgm:cxn modelId="{CDBA081E-7258-4946-B209-B541A9CF48E5}" srcId="{12E72415-CD6F-4220-8415-CD4B3DEF6E62}" destId="{ACB20DC9-FB21-475F-B3DD-686ED5C3DF7A}" srcOrd="0" destOrd="0" parTransId="{43FD42BC-23B4-4BA6-80B8-92B377CFBF70}" sibTransId="{D15E8BC5-0363-4C38-82ED-0E8041587231}"/>
    <dgm:cxn modelId="{AC2C7DF4-66F8-4BEE-BB97-74B06E828441}" type="presOf" srcId="{289765F3-93A4-4E9A-A604-20A2BDA56D32}" destId="{CC79908B-F415-4552-B186-536826119D4B}" srcOrd="1" destOrd="0" presId="urn:microsoft.com/office/officeart/2005/8/layout/hierarchy2"/>
    <dgm:cxn modelId="{CF3460EB-6182-4D57-8988-7F9F16D69CEC}" srcId="{E97A6AEF-C79C-4986-AF23-5FD333E86E4B}" destId="{C10BF8FD-12CE-4ACF-A004-0D0BC63E5E61}" srcOrd="1" destOrd="0" parTransId="{5B9753B8-89D2-40AB-982E-1EC1D58DD2E0}" sibTransId="{4BB4CA8C-D24D-44A4-B3A4-DF085851BC74}"/>
    <dgm:cxn modelId="{67BE7241-1232-4CE2-9590-F32727EBCCFC}" type="presOf" srcId="{289765F3-93A4-4E9A-A604-20A2BDA56D32}" destId="{B82C25B8-8E9C-431D-BCB2-F82FB8D5F521}" srcOrd="0" destOrd="0" presId="urn:microsoft.com/office/officeart/2005/8/layout/hierarchy2"/>
    <dgm:cxn modelId="{F2CBD112-33D4-49E3-828D-35A5CEF64010}" srcId="{E97A6AEF-C79C-4986-AF23-5FD333E86E4B}" destId="{5B51C069-DF30-4018-BE23-30F37943DF97}" srcOrd="0" destOrd="0" parTransId="{289765F3-93A4-4E9A-A604-20A2BDA56D32}" sibTransId="{A99AED20-9EFB-4170-BEAB-C4DB1D9F710E}"/>
    <dgm:cxn modelId="{AB0D8A56-3EBE-4427-81B2-A9358C5D7BDB}" type="presParOf" srcId="{99AC2DD5-F1BD-42F7-AC07-731E9852998A}" destId="{C82ADC1E-FB50-44FE-9D30-5181A9B39407}" srcOrd="0" destOrd="0" presId="urn:microsoft.com/office/officeart/2005/8/layout/hierarchy2"/>
    <dgm:cxn modelId="{EF49C45E-6B69-4B4D-AFA7-84553EFD0E17}" type="presParOf" srcId="{C82ADC1E-FB50-44FE-9D30-5181A9B39407}" destId="{A090C808-645F-4FD6-88FF-F8D2CB72DDE1}" srcOrd="0" destOrd="0" presId="urn:microsoft.com/office/officeart/2005/8/layout/hierarchy2"/>
    <dgm:cxn modelId="{7DFF6B45-06E7-4931-B747-F0250D1768EB}" type="presParOf" srcId="{C82ADC1E-FB50-44FE-9D30-5181A9B39407}" destId="{201A5186-DA15-4B00-B791-7B6D43D586D8}" srcOrd="1" destOrd="0" presId="urn:microsoft.com/office/officeart/2005/8/layout/hierarchy2"/>
    <dgm:cxn modelId="{54C95C6D-8E4E-4B08-8DB9-250969ED5948}" type="presParOf" srcId="{201A5186-DA15-4B00-B791-7B6D43D586D8}" destId="{45D959E5-19F9-40AE-A0EA-4A31C8F5C47E}" srcOrd="0" destOrd="0" presId="urn:microsoft.com/office/officeart/2005/8/layout/hierarchy2"/>
    <dgm:cxn modelId="{1822DE78-2B04-4888-AD78-11671E128FCF}" type="presParOf" srcId="{45D959E5-19F9-40AE-A0EA-4A31C8F5C47E}" destId="{38280165-5244-41D5-9255-8AB3A5F00A68}" srcOrd="0" destOrd="0" presId="urn:microsoft.com/office/officeart/2005/8/layout/hierarchy2"/>
    <dgm:cxn modelId="{189CC8F2-A9C5-4521-8919-409548073E01}" type="presParOf" srcId="{201A5186-DA15-4B00-B791-7B6D43D586D8}" destId="{9E8ABBA0-47E3-401B-B850-C6D017E571FE}" srcOrd="1" destOrd="0" presId="urn:microsoft.com/office/officeart/2005/8/layout/hierarchy2"/>
    <dgm:cxn modelId="{0F686FEA-8374-4FAE-A278-83D3BCCEF108}" type="presParOf" srcId="{9E8ABBA0-47E3-401B-B850-C6D017E571FE}" destId="{6EBA2F8E-B45E-406C-9B56-1683980EACDC}" srcOrd="0" destOrd="0" presId="urn:microsoft.com/office/officeart/2005/8/layout/hierarchy2"/>
    <dgm:cxn modelId="{45EE3482-34F4-4010-A9B4-CC5A2F62E665}" type="presParOf" srcId="{9E8ABBA0-47E3-401B-B850-C6D017E571FE}" destId="{3EA5AF31-3967-42E5-A89F-17E3E89618E2}" srcOrd="1" destOrd="0" presId="urn:microsoft.com/office/officeart/2005/8/layout/hierarchy2"/>
    <dgm:cxn modelId="{5A71B3A2-2937-4828-9727-3F2A436E56CE}" type="presParOf" srcId="{3EA5AF31-3967-42E5-A89F-17E3E89618E2}" destId="{B82C25B8-8E9C-431D-BCB2-F82FB8D5F521}" srcOrd="0" destOrd="0" presId="urn:microsoft.com/office/officeart/2005/8/layout/hierarchy2"/>
    <dgm:cxn modelId="{87F63049-EC61-4CDF-A0CD-DF6A89E9D946}" type="presParOf" srcId="{B82C25B8-8E9C-431D-BCB2-F82FB8D5F521}" destId="{CC79908B-F415-4552-B186-536826119D4B}" srcOrd="0" destOrd="0" presId="urn:microsoft.com/office/officeart/2005/8/layout/hierarchy2"/>
    <dgm:cxn modelId="{2C9D5B54-BEA8-477A-83E9-8A98A7B9C740}" type="presParOf" srcId="{3EA5AF31-3967-42E5-A89F-17E3E89618E2}" destId="{57AA00CC-C7E7-4232-9E72-71ED4FCFABE5}" srcOrd="1" destOrd="0" presId="urn:microsoft.com/office/officeart/2005/8/layout/hierarchy2"/>
    <dgm:cxn modelId="{C3878C72-9E68-463B-97CC-770339F11C0D}" type="presParOf" srcId="{57AA00CC-C7E7-4232-9E72-71ED4FCFABE5}" destId="{B49F5245-F1C0-45F1-B286-FDC25D75E9C6}" srcOrd="0" destOrd="0" presId="urn:microsoft.com/office/officeart/2005/8/layout/hierarchy2"/>
    <dgm:cxn modelId="{6BD61FAA-26D6-4129-91C7-C64404953060}" type="presParOf" srcId="{57AA00CC-C7E7-4232-9E72-71ED4FCFABE5}" destId="{F6542E73-D0C6-4362-BA49-EAA27872E51F}" srcOrd="1" destOrd="0" presId="urn:microsoft.com/office/officeart/2005/8/layout/hierarchy2"/>
    <dgm:cxn modelId="{CA15FC33-A23A-4651-9D94-F9C58A3AF9C5}" type="presParOf" srcId="{3EA5AF31-3967-42E5-A89F-17E3E89618E2}" destId="{5A07F71C-83D2-462C-8D31-FD08238E3A56}" srcOrd="2" destOrd="0" presId="urn:microsoft.com/office/officeart/2005/8/layout/hierarchy2"/>
    <dgm:cxn modelId="{0F336DFE-B18D-46E6-81EA-F6C16DB0AA24}" type="presParOf" srcId="{5A07F71C-83D2-462C-8D31-FD08238E3A56}" destId="{0CB5ED97-0748-43A3-A1D3-AA82B4910E9A}" srcOrd="0" destOrd="0" presId="urn:microsoft.com/office/officeart/2005/8/layout/hierarchy2"/>
    <dgm:cxn modelId="{0758FF23-8737-4A4A-95D5-BB2545601D7F}" type="presParOf" srcId="{3EA5AF31-3967-42E5-A89F-17E3E89618E2}" destId="{FCD04468-AE32-4C0D-A112-B18A1613EDE5}" srcOrd="3" destOrd="0" presId="urn:microsoft.com/office/officeart/2005/8/layout/hierarchy2"/>
    <dgm:cxn modelId="{0192F71E-06EF-4F8E-847D-EDC99E312A52}" type="presParOf" srcId="{FCD04468-AE32-4C0D-A112-B18A1613EDE5}" destId="{4DD347FB-B85F-4191-B327-AEEC77F3D528}" srcOrd="0" destOrd="0" presId="urn:microsoft.com/office/officeart/2005/8/layout/hierarchy2"/>
    <dgm:cxn modelId="{7794F345-47DB-4A5B-AFE1-FD65ED766FCE}" type="presParOf" srcId="{FCD04468-AE32-4C0D-A112-B18A1613EDE5}" destId="{0D21A82D-C377-42EC-99CA-7A7C06C0D9DD}" srcOrd="1" destOrd="0" presId="urn:microsoft.com/office/officeart/2005/8/layout/hierarchy2"/>
    <dgm:cxn modelId="{ABAC582F-1DB7-4784-A169-BCE7D8154C01}" type="presParOf" srcId="{201A5186-DA15-4B00-B791-7B6D43D586D8}" destId="{7EDBC7F1-CEB7-40AF-B020-4ADD809ADE75}" srcOrd="2" destOrd="0" presId="urn:microsoft.com/office/officeart/2005/8/layout/hierarchy2"/>
    <dgm:cxn modelId="{C08E2205-EE3D-4C05-843E-BAE228638F42}" type="presParOf" srcId="{7EDBC7F1-CEB7-40AF-B020-4ADD809ADE75}" destId="{EA22E71F-7462-4A45-8CC4-3092C11FC7F3}" srcOrd="0" destOrd="0" presId="urn:microsoft.com/office/officeart/2005/8/layout/hierarchy2"/>
    <dgm:cxn modelId="{CCE01118-2B7A-41F2-AE40-357CDBA46008}" type="presParOf" srcId="{201A5186-DA15-4B00-B791-7B6D43D586D8}" destId="{AE7CAFDB-518B-4C4E-8937-CB1A124F13FB}" srcOrd="3" destOrd="0" presId="urn:microsoft.com/office/officeart/2005/8/layout/hierarchy2"/>
    <dgm:cxn modelId="{090B6D41-6CC0-421C-B626-EECBEB9838CF}" type="presParOf" srcId="{AE7CAFDB-518B-4C4E-8937-CB1A124F13FB}" destId="{60A02CD1-DDFF-4CC4-9FA1-2D1225624D93}" srcOrd="0" destOrd="0" presId="urn:microsoft.com/office/officeart/2005/8/layout/hierarchy2"/>
    <dgm:cxn modelId="{FECB5ECA-4502-475E-B580-8B1C1530EF76}" type="presParOf" srcId="{AE7CAFDB-518B-4C4E-8937-CB1A124F13FB}" destId="{A89B05DB-A32A-4EA6-8FF3-C2DC73D0FEB0}" srcOrd="1" destOrd="0" presId="urn:microsoft.com/office/officeart/2005/8/layout/hierarchy2"/>
    <dgm:cxn modelId="{9F276014-B950-4A4D-AAEE-05CE5230AF20}" type="presParOf" srcId="{A89B05DB-A32A-4EA6-8FF3-C2DC73D0FEB0}" destId="{3DAECC36-D112-4D4B-9275-0963D8F107FB}" srcOrd="0" destOrd="0" presId="urn:microsoft.com/office/officeart/2005/8/layout/hierarchy2"/>
    <dgm:cxn modelId="{6B035AF6-691B-4C41-A460-1C4F0251E494}" type="presParOf" srcId="{3DAECC36-D112-4D4B-9275-0963D8F107FB}" destId="{75BB17C1-C605-4D05-A766-87C9A671B4B1}" srcOrd="0" destOrd="0" presId="urn:microsoft.com/office/officeart/2005/8/layout/hierarchy2"/>
    <dgm:cxn modelId="{ACA34736-70A9-4DB5-A8D0-0A72D630A2FB}" type="presParOf" srcId="{A89B05DB-A32A-4EA6-8FF3-C2DC73D0FEB0}" destId="{4C9714A1-8174-4A40-9838-1BCEB95A33E1}" srcOrd="1" destOrd="0" presId="urn:microsoft.com/office/officeart/2005/8/layout/hierarchy2"/>
    <dgm:cxn modelId="{396C6DD8-9EC9-436A-8660-7BAC6BD8AA65}" type="presParOf" srcId="{4C9714A1-8174-4A40-9838-1BCEB95A33E1}" destId="{0DEFB3AC-712C-4790-9D94-EE34BBE4329B}" srcOrd="0" destOrd="0" presId="urn:microsoft.com/office/officeart/2005/8/layout/hierarchy2"/>
    <dgm:cxn modelId="{E6DFC541-FE8B-453A-9A92-E9BCE92380EB}" type="presParOf" srcId="{4C9714A1-8174-4A40-9838-1BCEB95A33E1}" destId="{AB212280-3AEC-4E08-A66B-861C0BC6B945}" srcOrd="1" destOrd="0" presId="urn:microsoft.com/office/officeart/2005/8/layout/hierarchy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5A3536-EA26-48A1-96EA-7DDB3E2D422D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5AFA62F0-C3CF-4430-BC10-39D4726336E3}">
      <dgm:prSet phldrT="[Text]"/>
      <dgm:spPr/>
      <dgm:t>
        <a:bodyPr/>
        <a:lstStyle/>
        <a:p>
          <a:pPr rtl="1"/>
          <a:r>
            <a:rPr lang="ar-EG" dirty="0" smtClean="0"/>
            <a:t>حمل خارجى </a:t>
          </a:r>
          <a:endParaRPr lang="ar-EG" dirty="0"/>
        </a:p>
      </dgm:t>
    </dgm:pt>
    <dgm:pt modelId="{EB07EB3E-32CC-443D-8720-C0DDCA5AD9F8}" type="parTrans" cxnId="{00763610-A2B8-45FF-A698-DD9684FCE5D9}">
      <dgm:prSet/>
      <dgm:spPr/>
      <dgm:t>
        <a:bodyPr/>
        <a:lstStyle/>
        <a:p>
          <a:pPr rtl="1"/>
          <a:endParaRPr lang="ar-EG"/>
        </a:p>
      </dgm:t>
    </dgm:pt>
    <dgm:pt modelId="{A23ACF52-BF17-4A14-8A84-973321E31963}" type="sibTrans" cxnId="{00763610-A2B8-45FF-A698-DD9684FCE5D9}">
      <dgm:prSet/>
      <dgm:spPr/>
      <dgm:t>
        <a:bodyPr/>
        <a:lstStyle/>
        <a:p>
          <a:pPr rtl="1"/>
          <a:endParaRPr lang="ar-EG"/>
        </a:p>
      </dgm:t>
    </dgm:pt>
    <dgm:pt modelId="{5BBBAA6A-570C-4C41-B3FD-31CA8704501A}">
      <dgm:prSet phldrT="[Text]"/>
      <dgm:spPr/>
      <dgm:t>
        <a:bodyPr/>
        <a:lstStyle/>
        <a:p>
          <a:pPr rtl="1"/>
          <a:r>
            <a:rPr lang="ar-EG" dirty="0" smtClean="0"/>
            <a:t>حمل داخلى </a:t>
          </a:r>
          <a:endParaRPr lang="ar-EG" dirty="0"/>
        </a:p>
      </dgm:t>
    </dgm:pt>
    <dgm:pt modelId="{10F09C69-A460-48E2-AC29-73E3D9554A31}" type="parTrans" cxnId="{8D17B86F-AF18-437B-BEE0-E2EC6CC24C98}">
      <dgm:prSet/>
      <dgm:spPr/>
      <dgm:t>
        <a:bodyPr/>
        <a:lstStyle/>
        <a:p>
          <a:pPr rtl="1"/>
          <a:endParaRPr lang="ar-EG"/>
        </a:p>
      </dgm:t>
    </dgm:pt>
    <dgm:pt modelId="{F0023026-C90D-4C2A-9B56-304D97336770}" type="sibTrans" cxnId="{8D17B86F-AF18-437B-BEE0-E2EC6CC24C98}">
      <dgm:prSet/>
      <dgm:spPr/>
      <dgm:t>
        <a:bodyPr/>
        <a:lstStyle/>
        <a:p>
          <a:pPr rtl="1"/>
          <a:endParaRPr lang="ar-EG"/>
        </a:p>
      </dgm:t>
    </dgm:pt>
    <dgm:pt modelId="{53201A96-4BED-4BB4-8284-542CDBE7E5AB}" type="pres">
      <dgm:prSet presAssocID="{1C5A3536-EA26-48A1-96EA-7DDB3E2D422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F485A297-3C47-4A6A-A55C-94943973DEBC}" type="pres">
      <dgm:prSet presAssocID="{1C5A3536-EA26-48A1-96EA-7DDB3E2D422D}" presName="divider" presStyleLbl="fgShp" presStyleIdx="0" presStyleCnt="1"/>
      <dgm:spPr/>
    </dgm:pt>
    <dgm:pt modelId="{3D017C34-A327-4EA6-870C-77E46A23B9F3}" type="pres">
      <dgm:prSet presAssocID="{5AFA62F0-C3CF-4430-BC10-39D4726336E3}" presName="downArrow" presStyleLbl="node1" presStyleIdx="0" presStyleCnt="2"/>
      <dgm:spPr/>
    </dgm:pt>
    <dgm:pt modelId="{37343DD5-035B-411E-9137-4F26AE552EEF}" type="pres">
      <dgm:prSet presAssocID="{5AFA62F0-C3CF-4430-BC10-39D4726336E3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12F1649-A4A5-4636-B69E-31F5F4FE20EB}" type="pres">
      <dgm:prSet presAssocID="{5BBBAA6A-570C-4C41-B3FD-31CA8704501A}" presName="upArrow" presStyleLbl="node1" presStyleIdx="1" presStyleCnt="2"/>
      <dgm:spPr/>
    </dgm:pt>
    <dgm:pt modelId="{94B8466E-7481-4AED-8588-7B7AA2A079AF}" type="pres">
      <dgm:prSet presAssocID="{5BBBAA6A-570C-4C41-B3FD-31CA8704501A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4035A039-DF4C-41C5-986C-C387DED0A6F4}" type="presOf" srcId="{5BBBAA6A-570C-4C41-B3FD-31CA8704501A}" destId="{94B8466E-7481-4AED-8588-7B7AA2A079AF}" srcOrd="0" destOrd="0" presId="urn:microsoft.com/office/officeart/2005/8/layout/arrow3"/>
    <dgm:cxn modelId="{8D17B86F-AF18-437B-BEE0-E2EC6CC24C98}" srcId="{1C5A3536-EA26-48A1-96EA-7DDB3E2D422D}" destId="{5BBBAA6A-570C-4C41-B3FD-31CA8704501A}" srcOrd="1" destOrd="0" parTransId="{10F09C69-A460-48E2-AC29-73E3D9554A31}" sibTransId="{F0023026-C90D-4C2A-9B56-304D97336770}"/>
    <dgm:cxn modelId="{9EAD7DA2-86BE-46F2-AE6B-BDB4FB5E89AF}" type="presOf" srcId="{5AFA62F0-C3CF-4430-BC10-39D4726336E3}" destId="{37343DD5-035B-411E-9137-4F26AE552EEF}" srcOrd="0" destOrd="0" presId="urn:microsoft.com/office/officeart/2005/8/layout/arrow3"/>
    <dgm:cxn modelId="{A9C44048-4E88-4C54-A061-8107C05F530C}" type="presOf" srcId="{1C5A3536-EA26-48A1-96EA-7DDB3E2D422D}" destId="{53201A96-4BED-4BB4-8284-542CDBE7E5AB}" srcOrd="0" destOrd="0" presId="urn:microsoft.com/office/officeart/2005/8/layout/arrow3"/>
    <dgm:cxn modelId="{00763610-A2B8-45FF-A698-DD9684FCE5D9}" srcId="{1C5A3536-EA26-48A1-96EA-7DDB3E2D422D}" destId="{5AFA62F0-C3CF-4430-BC10-39D4726336E3}" srcOrd="0" destOrd="0" parTransId="{EB07EB3E-32CC-443D-8720-C0DDCA5AD9F8}" sibTransId="{A23ACF52-BF17-4A14-8A84-973321E31963}"/>
    <dgm:cxn modelId="{B287E3BC-07A2-4B75-B6D8-C107E63E232C}" type="presParOf" srcId="{53201A96-4BED-4BB4-8284-542CDBE7E5AB}" destId="{F485A297-3C47-4A6A-A55C-94943973DEBC}" srcOrd="0" destOrd="0" presId="urn:microsoft.com/office/officeart/2005/8/layout/arrow3"/>
    <dgm:cxn modelId="{8D8B4057-D2A2-43A5-A5A8-0B3B85AC963A}" type="presParOf" srcId="{53201A96-4BED-4BB4-8284-542CDBE7E5AB}" destId="{3D017C34-A327-4EA6-870C-77E46A23B9F3}" srcOrd="1" destOrd="0" presId="urn:microsoft.com/office/officeart/2005/8/layout/arrow3"/>
    <dgm:cxn modelId="{2B466956-2B29-4810-9E09-80672BDC50BC}" type="presParOf" srcId="{53201A96-4BED-4BB4-8284-542CDBE7E5AB}" destId="{37343DD5-035B-411E-9137-4F26AE552EEF}" srcOrd="2" destOrd="0" presId="urn:microsoft.com/office/officeart/2005/8/layout/arrow3"/>
    <dgm:cxn modelId="{BC8F7526-8AB9-452F-AD2D-8AEE046F4000}" type="presParOf" srcId="{53201A96-4BED-4BB4-8284-542CDBE7E5AB}" destId="{312F1649-A4A5-4636-B69E-31F5F4FE20EB}" srcOrd="3" destOrd="0" presId="urn:microsoft.com/office/officeart/2005/8/layout/arrow3"/>
    <dgm:cxn modelId="{8E80A26A-A75D-42B3-86EE-FB34BCB4782B}" type="presParOf" srcId="{53201A96-4BED-4BB4-8284-542CDBE7E5AB}" destId="{94B8466E-7481-4AED-8588-7B7AA2A079AF}" srcOrd="4" destOrd="0" presId="urn:microsoft.com/office/officeart/2005/8/layout/arrow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5ADF502-7207-466C-A473-80475568548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5E50DBB0-B23D-42DA-81CC-577A0EBE205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الحمل الخارجي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39453AD5-18A4-43F7-A9AF-0DE55F3905ED}" type="parTrans" cxnId="{8D12F103-4615-40CB-A183-F168BDF23D81}">
      <dgm:prSet/>
      <dgm:spPr/>
      <dgm:t>
        <a:bodyPr/>
        <a:lstStyle/>
        <a:p>
          <a:endParaRPr lang="en-US"/>
        </a:p>
      </dgm:t>
    </dgm:pt>
    <dgm:pt modelId="{7D1B8D43-A50D-4D27-9EF5-8FC181011253}" type="sibTrans" cxnId="{8D12F103-4615-40CB-A183-F168BDF23D81}">
      <dgm:prSet/>
      <dgm:spPr/>
      <dgm:t>
        <a:bodyPr/>
        <a:lstStyle/>
        <a:p>
          <a:endParaRPr lang="en-US"/>
        </a:p>
      </dgm:t>
    </dgm:pt>
    <dgm:pt modelId="{2966BA33-6371-4F23-ADC5-4C7D86786FE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eorgia" pitchFamily="18" charset="0"/>
              <a:cs typeface="Arial" pitchFamily="34" charset="0"/>
            </a:rPr>
            <a:t>كثافة المثير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48648B31-9B46-4A00-A2C6-DA903817293B}" type="parTrans" cxnId="{E8839B9B-CDDC-425C-B195-6DD22FAC4FEF}">
      <dgm:prSet/>
      <dgm:spPr/>
      <dgm:t>
        <a:bodyPr/>
        <a:lstStyle/>
        <a:p>
          <a:endParaRPr lang="en-US"/>
        </a:p>
      </dgm:t>
    </dgm:pt>
    <dgm:pt modelId="{B3F5B6E3-08FA-4651-A41B-D0626783989A}" type="sibTrans" cxnId="{E8839B9B-CDDC-425C-B195-6DD22FAC4FEF}">
      <dgm:prSet/>
      <dgm:spPr/>
      <dgm:t>
        <a:bodyPr/>
        <a:lstStyle/>
        <a:p>
          <a:endParaRPr lang="en-US"/>
        </a:p>
      </dgm:t>
    </dgm:pt>
    <dgm:pt modelId="{2B43501A-AE2D-4ACC-A08F-A88426AC25E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eorgia" pitchFamily="18" charset="0"/>
              <a:cs typeface="Arial" pitchFamily="34" charset="0"/>
            </a:rPr>
            <a:t>العلاقة بين الحمل والراحات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FDCE9280-BFBB-4867-B4C2-5D979F5E20BE}" type="parTrans" cxnId="{F5F6E360-F613-47BA-AD2D-8488E70AFB38}">
      <dgm:prSet/>
      <dgm:spPr/>
      <dgm:t>
        <a:bodyPr/>
        <a:lstStyle/>
        <a:p>
          <a:endParaRPr lang="en-US"/>
        </a:p>
      </dgm:t>
    </dgm:pt>
    <dgm:pt modelId="{54D0CF03-5C54-49EB-B0BC-DDB8AA337D17}" type="sibTrans" cxnId="{F5F6E360-F613-47BA-AD2D-8488E70AFB38}">
      <dgm:prSet/>
      <dgm:spPr/>
      <dgm:t>
        <a:bodyPr/>
        <a:lstStyle/>
        <a:p>
          <a:endParaRPr lang="en-US"/>
        </a:p>
      </dgm:t>
    </dgm:pt>
    <dgm:pt modelId="{F37CFE79-7A6F-43E9-BE88-7CA2F646261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eorgia" pitchFamily="18" charset="0"/>
              <a:cs typeface="Arial" pitchFamily="34" charset="0"/>
            </a:rPr>
            <a:t>حجم المثير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7DD4EA43-2D71-4DDC-A9CA-6E09F8567039}" type="parTrans" cxnId="{7E5F6FB5-2CF2-45BD-9E21-11CF93B602EE}">
      <dgm:prSet/>
      <dgm:spPr/>
      <dgm:t>
        <a:bodyPr/>
        <a:lstStyle/>
        <a:p>
          <a:endParaRPr lang="en-US"/>
        </a:p>
      </dgm:t>
    </dgm:pt>
    <dgm:pt modelId="{F0B733FC-54AE-483A-A1EA-23B91F438166}" type="sibTrans" cxnId="{7E5F6FB5-2CF2-45BD-9E21-11CF93B602EE}">
      <dgm:prSet/>
      <dgm:spPr/>
      <dgm:t>
        <a:bodyPr/>
        <a:lstStyle/>
        <a:p>
          <a:endParaRPr lang="en-US"/>
        </a:p>
      </dgm:t>
    </dgm:pt>
    <dgm:pt modelId="{C9EFC6EA-14AA-49D5-9D1B-331B21098F4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endParaRPr kumimoji="0" lang="en-US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eorgia" pitchFamily="18" charset="0"/>
              <a:cs typeface="Arial" pitchFamily="34" charset="0"/>
            </a:rPr>
            <a:t>فترة دوام المثير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696A1A1F-1C1E-4C52-91DB-8D1B21EE6E2C}" type="parTrans" cxnId="{D6CB7DF1-F9A5-4625-A57C-808EAC083840}">
      <dgm:prSet/>
      <dgm:spPr/>
      <dgm:t>
        <a:bodyPr/>
        <a:lstStyle/>
        <a:p>
          <a:endParaRPr lang="en-US"/>
        </a:p>
      </dgm:t>
    </dgm:pt>
    <dgm:pt modelId="{6BEFE9F2-ACB2-471F-81A4-D8AE4EBEA035}" type="sibTrans" cxnId="{D6CB7DF1-F9A5-4625-A57C-808EAC083840}">
      <dgm:prSet/>
      <dgm:spPr/>
      <dgm:t>
        <a:bodyPr/>
        <a:lstStyle/>
        <a:p>
          <a:endParaRPr lang="en-US"/>
        </a:p>
      </dgm:t>
    </dgm:pt>
    <dgm:pt modelId="{587B25F6-EF7A-4FE4-A8E3-E4950022FE8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endParaRPr kumimoji="0" lang="en-US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eorgia" pitchFamily="18" charset="0"/>
              <a:cs typeface="Arial" pitchFamily="34" charset="0"/>
            </a:rPr>
            <a:t>تكرار المثير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07B1E413-C237-4DD9-8EC6-80BF25BCBEC8}" type="parTrans" cxnId="{510A13A9-3653-41D4-845D-20BD33348F49}">
      <dgm:prSet/>
      <dgm:spPr/>
      <dgm:t>
        <a:bodyPr/>
        <a:lstStyle/>
        <a:p>
          <a:endParaRPr lang="en-US"/>
        </a:p>
      </dgm:t>
    </dgm:pt>
    <dgm:pt modelId="{9D94E041-EB03-4391-9EF1-55757D89CD41}" type="sibTrans" cxnId="{510A13A9-3653-41D4-845D-20BD33348F49}">
      <dgm:prSet/>
      <dgm:spPr/>
      <dgm:t>
        <a:bodyPr/>
        <a:lstStyle/>
        <a:p>
          <a:endParaRPr lang="en-US"/>
        </a:p>
      </dgm:t>
    </dgm:pt>
    <dgm:pt modelId="{8BB77918-162A-4FEA-AABD-735F7CE7AB0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eorgia" pitchFamily="18" charset="0"/>
              <a:cs typeface="Arial" pitchFamily="34" charset="0"/>
            </a:rPr>
            <a:t>شدة المثير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DC4AE365-F752-4BB1-9125-CCC07C8DD5FD}" type="parTrans" cxnId="{22441374-E367-4285-9AF1-F51E4C162635}">
      <dgm:prSet/>
      <dgm:spPr/>
      <dgm:t>
        <a:bodyPr/>
        <a:lstStyle/>
        <a:p>
          <a:endParaRPr lang="en-US"/>
        </a:p>
      </dgm:t>
    </dgm:pt>
    <dgm:pt modelId="{9D0C0C5B-D344-4AFE-AB91-618F7A0000A1}" type="sibTrans" cxnId="{22441374-E367-4285-9AF1-F51E4C162635}">
      <dgm:prSet/>
      <dgm:spPr/>
      <dgm:t>
        <a:bodyPr/>
        <a:lstStyle/>
        <a:p>
          <a:endParaRPr lang="en-US"/>
        </a:p>
      </dgm:t>
    </dgm:pt>
    <dgm:pt modelId="{2FE5E4A6-CB01-4C0D-A1BF-EE7A93FE2EF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eorgia" pitchFamily="18" charset="0"/>
              <a:cs typeface="Arial" pitchFamily="34" charset="0"/>
            </a:rPr>
            <a:t>طبيعة التمرينات (المثير)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5413B0F-DBB5-4B4B-ADCF-C01F845CA2D9}" type="parTrans" cxnId="{BEE03918-BB5D-4EF0-930F-9431CA6B297C}">
      <dgm:prSet/>
      <dgm:spPr/>
      <dgm:t>
        <a:bodyPr/>
        <a:lstStyle/>
        <a:p>
          <a:endParaRPr lang="en-US"/>
        </a:p>
      </dgm:t>
    </dgm:pt>
    <dgm:pt modelId="{061AAF55-F161-4689-BD93-2B902161442F}" type="sibTrans" cxnId="{BEE03918-BB5D-4EF0-930F-9431CA6B297C}">
      <dgm:prSet/>
      <dgm:spPr/>
      <dgm:t>
        <a:bodyPr/>
        <a:lstStyle/>
        <a:p>
          <a:endParaRPr lang="en-US"/>
        </a:p>
      </dgm:t>
    </dgm:pt>
    <dgm:pt modelId="{92786073-705E-4F87-97D6-38C37BFC85AE}" type="pres">
      <dgm:prSet presAssocID="{05ADF502-7207-466C-A473-80475568548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A3F0447-979C-4365-84B3-B5D6E5CBDB7B}" type="pres">
      <dgm:prSet presAssocID="{5E50DBB0-B23D-42DA-81CC-577A0EBE2057}" presName="hierRoot1" presStyleCnt="0">
        <dgm:presLayoutVars>
          <dgm:hierBranch/>
        </dgm:presLayoutVars>
      </dgm:prSet>
      <dgm:spPr/>
    </dgm:pt>
    <dgm:pt modelId="{07637A65-3FFE-48B3-BB2E-EACD3678802E}" type="pres">
      <dgm:prSet presAssocID="{5E50DBB0-B23D-42DA-81CC-577A0EBE2057}" presName="rootComposite1" presStyleCnt="0"/>
      <dgm:spPr/>
    </dgm:pt>
    <dgm:pt modelId="{872F7D3B-BAA8-4B3F-8159-0C217524C7D3}" type="pres">
      <dgm:prSet presAssocID="{5E50DBB0-B23D-42DA-81CC-577A0EBE205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8A0881-859E-42A3-8D06-B1C3C13AEA74}" type="pres">
      <dgm:prSet presAssocID="{5E50DBB0-B23D-42DA-81CC-577A0EBE205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0A89839-3752-4A43-8C81-0AC04D37266B}" type="pres">
      <dgm:prSet presAssocID="{5E50DBB0-B23D-42DA-81CC-577A0EBE2057}" presName="hierChild2" presStyleCnt="0"/>
      <dgm:spPr/>
    </dgm:pt>
    <dgm:pt modelId="{859F933A-31B4-4087-BB0C-8A63EF24773D}" type="pres">
      <dgm:prSet presAssocID="{48648B31-9B46-4A00-A2C6-DA903817293B}" presName="Name35" presStyleLbl="parChTrans1D2" presStyleIdx="0" presStyleCnt="4"/>
      <dgm:spPr/>
      <dgm:t>
        <a:bodyPr/>
        <a:lstStyle/>
        <a:p>
          <a:endParaRPr lang="en-US"/>
        </a:p>
      </dgm:t>
    </dgm:pt>
    <dgm:pt modelId="{A2CBC39D-E858-4063-A902-7F8711374E85}" type="pres">
      <dgm:prSet presAssocID="{2966BA33-6371-4F23-ADC5-4C7D86786FE6}" presName="hierRoot2" presStyleCnt="0">
        <dgm:presLayoutVars>
          <dgm:hierBranch/>
        </dgm:presLayoutVars>
      </dgm:prSet>
      <dgm:spPr/>
    </dgm:pt>
    <dgm:pt modelId="{B8B3D94E-E3DA-4BC7-BD56-C348CE9402BE}" type="pres">
      <dgm:prSet presAssocID="{2966BA33-6371-4F23-ADC5-4C7D86786FE6}" presName="rootComposite" presStyleCnt="0"/>
      <dgm:spPr/>
    </dgm:pt>
    <dgm:pt modelId="{8EFB30D1-FDB0-4260-8504-729B1381E4DF}" type="pres">
      <dgm:prSet presAssocID="{2966BA33-6371-4F23-ADC5-4C7D86786FE6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444BD5-E14A-46C2-86F7-BF280C9C03D1}" type="pres">
      <dgm:prSet presAssocID="{2966BA33-6371-4F23-ADC5-4C7D86786FE6}" presName="rootConnector" presStyleLbl="node2" presStyleIdx="0" presStyleCnt="4"/>
      <dgm:spPr/>
      <dgm:t>
        <a:bodyPr/>
        <a:lstStyle/>
        <a:p>
          <a:endParaRPr lang="en-US"/>
        </a:p>
      </dgm:t>
    </dgm:pt>
    <dgm:pt modelId="{F04CA867-A5CF-4167-AF51-50FEC1B091A5}" type="pres">
      <dgm:prSet presAssocID="{2966BA33-6371-4F23-ADC5-4C7D86786FE6}" presName="hierChild4" presStyleCnt="0"/>
      <dgm:spPr/>
    </dgm:pt>
    <dgm:pt modelId="{ECAF4755-EB1B-40AE-8598-692E51ACFA2E}" type="pres">
      <dgm:prSet presAssocID="{FDCE9280-BFBB-4867-B4C2-5D979F5E20BE}" presName="Name35" presStyleLbl="parChTrans1D3" presStyleIdx="0" presStyleCnt="3"/>
      <dgm:spPr/>
      <dgm:t>
        <a:bodyPr/>
        <a:lstStyle/>
        <a:p>
          <a:endParaRPr lang="en-US"/>
        </a:p>
      </dgm:t>
    </dgm:pt>
    <dgm:pt modelId="{EB1C11D5-1909-4C38-B0C8-D3772095A198}" type="pres">
      <dgm:prSet presAssocID="{2B43501A-AE2D-4ACC-A08F-A88426AC25ED}" presName="hierRoot2" presStyleCnt="0">
        <dgm:presLayoutVars>
          <dgm:hierBranch val="r"/>
        </dgm:presLayoutVars>
      </dgm:prSet>
      <dgm:spPr/>
    </dgm:pt>
    <dgm:pt modelId="{19284135-5695-4C41-B52E-7B5850E58343}" type="pres">
      <dgm:prSet presAssocID="{2B43501A-AE2D-4ACC-A08F-A88426AC25ED}" presName="rootComposite" presStyleCnt="0"/>
      <dgm:spPr/>
    </dgm:pt>
    <dgm:pt modelId="{1FEA548C-7233-4973-BAFF-C1A8190AD1FE}" type="pres">
      <dgm:prSet presAssocID="{2B43501A-AE2D-4ACC-A08F-A88426AC25ED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533A81-0018-4CC5-886B-D52CF9754F0E}" type="pres">
      <dgm:prSet presAssocID="{2B43501A-AE2D-4ACC-A08F-A88426AC25ED}" presName="rootConnector" presStyleLbl="node3" presStyleIdx="0" presStyleCnt="3"/>
      <dgm:spPr/>
      <dgm:t>
        <a:bodyPr/>
        <a:lstStyle/>
        <a:p>
          <a:endParaRPr lang="en-US"/>
        </a:p>
      </dgm:t>
    </dgm:pt>
    <dgm:pt modelId="{539C357B-C1E6-47FF-85E3-9CFD563EA57E}" type="pres">
      <dgm:prSet presAssocID="{2B43501A-AE2D-4ACC-A08F-A88426AC25ED}" presName="hierChild4" presStyleCnt="0"/>
      <dgm:spPr/>
    </dgm:pt>
    <dgm:pt modelId="{E6014DFA-C3F5-49F3-873B-8B7F1E96474F}" type="pres">
      <dgm:prSet presAssocID="{2B43501A-AE2D-4ACC-A08F-A88426AC25ED}" presName="hierChild5" presStyleCnt="0"/>
      <dgm:spPr/>
    </dgm:pt>
    <dgm:pt modelId="{1C3038E5-AED9-4B82-A2E4-C36687B18F87}" type="pres">
      <dgm:prSet presAssocID="{2966BA33-6371-4F23-ADC5-4C7D86786FE6}" presName="hierChild5" presStyleCnt="0"/>
      <dgm:spPr/>
    </dgm:pt>
    <dgm:pt modelId="{CB4411E1-340A-4E66-A85F-908CAE86BC07}" type="pres">
      <dgm:prSet presAssocID="{7DD4EA43-2D71-4DDC-A9CA-6E09F8567039}" presName="Name35" presStyleLbl="parChTrans1D2" presStyleIdx="1" presStyleCnt="4"/>
      <dgm:spPr/>
      <dgm:t>
        <a:bodyPr/>
        <a:lstStyle/>
        <a:p>
          <a:endParaRPr lang="en-US"/>
        </a:p>
      </dgm:t>
    </dgm:pt>
    <dgm:pt modelId="{5823719C-3808-4E31-B24B-1BE178B3C722}" type="pres">
      <dgm:prSet presAssocID="{F37CFE79-7A6F-43E9-BE88-7CA2F6462614}" presName="hierRoot2" presStyleCnt="0">
        <dgm:presLayoutVars>
          <dgm:hierBranch/>
        </dgm:presLayoutVars>
      </dgm:prSet>
      <dgm:spPr/>
    </dgm:pt>
    <dgm:pt modelId="{2AD8D782-1AE2-45D2-8975-CB9C9586638E}" type="pres">
      <dgm:prSet presAssocID="{F37CFE79-7A6F-43E9-BE88-7CA2F6462614}" presName="rootComposite" presStyleCnt="0"/>
      <dgm:spPr/>
    </dgm:pt>
    <dgm:pt modelId="{CE7AF503-F59F-4D67-9DAA-6353A108019E}" type="pres">
      <dgm:prSet presAssocID="{F37CFE79-7A6F-43E9-BE88-7CA2F6462614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33415B-C1CF-4B52-9978-D8EEA11F1CC5}" type="pres">
      <dgm:prSet presAssocID="{F37CFE79-7A6F-43E9-BE88-7CA2F6462614}" presName="rootConnector" presStyleLbl="node2" presStyleIdx="1" presStyleCnt="4"/>
      <dgm:spPr/>
      <dgm:t>
        <a:bodyPr/>
        <a:lstStyle/>
        <a:p>
          <a:endParaRPr lang="en-US"/>
        </a:p>
      </dgm:t>
    </dgm:pt>
    <dgm:pt modelId="{56F669C1-0237-4CF2-B4B6-A3531B840260}" type="pres">
      <dgm:prSet presAssocID="{F37CFE79-7A6F-43E9-BE88-7CA2F6462614}" presName="hierChild4" presStyleCnt="0"/>
      <dgm:spPr/>
    </dgm:pt>
    <dgm:pt modelId="{86061137-A578-4D9E-A6C4-63CFFD71F8E3}" type="pres">
      <dgm:prSet presAssocID="{696A1A1F-1C1E-4C52-91DB-8D1B21EE6E2C}" presName="Name35" presStyleLbl="parChTrans1D3" presStyleIdx="1" presStyleCnt="3"/>
      <dgm:spPr/>
      <dgm:t>
        <a:bodyPr/>
        <a:lstStyle/>
        <a:p>
          <a:endParaRPr lang="en-US"/>
        </a:p>
      </dgm:t>
    </dgm:pt>
    <dgm:pt modelId="{40A3A4D9-C867-48B7-ABAB-6F52DCF39559}" type="pres">
      <dgm:prSet presAssocID="{C9EFC6EA-14AA-49D5-9D1B-331B21098F4F}" presName="hierRoot2" presStyleCnt="0">
        <dgm:presLayoutVars>
          <dgm:hierBranch val="r"/>
        </dgm:presLayoutVars>
      </dgm:prSet>
      <dgm:spPr/>
    </dgm:pt>
    <dgm:pt modelId="{377DFF72-4F19-44E5-B398-A06C4F2AAB6D}" type="pres">
      <dgm:prSet presAssocID="{C9EFC6EA-14AA-49D5-9D1B-331B21098F4F}" presName="rootComposite" presStyleCnt="0"/>
      <dgm:spPr/>
    </dgm:pt>
    <dgm:pt modelId="{A31632BA-B336-41B3-8CDD-510186E7FE5E}" type="pres">
      <dgm:prSet presAssocID="{C9EFC6EA-14AA-49D5-9D1B-331B21098F4F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A9EF1C-0121-4D88-B9F6-3B6531CCAE33}" type="pres">
      <dgm:prSet presAssocID="{C9EFC6EA-14AA-49D5-9D1B-331B21098F4F}" presName="rootConnector" presStyleLbl="node3" presStyleIdx="1" presStyleCnt="3"/>
      <dgm:spPr/>
      <dgm:t>
        <a:bodyPr/>
        <a:lstStyle/>
        <a:p>
          <a:endParaRPr lang="en-US"/>
        </a:p>
      </dgm:t>
    </dgm:pt>
    <dgm:pt modelId="{9A3775B1-70D3-45C3-8B90-C0FD3C880186}" type="pres">
      <dgm:prSet presAssocID="{C9EFC6EA-14AA-49D5-9D1B-331B21098F4F}" presName="hierChild4" presStyleCnt="0"/>
      <dgm:spPr/>
    </dgm:pt>
    <dgm:pt modelId="{7ACFE1CD-5B04-4F8A-9665-484B5615B2E3}" type="pres">
      <dgm:prSet presAssocID="{C9EFC6EA-14AA-49D5-9D1B-331B21098F4F}" presName="hierChild5" presStyleCnt="0"/>
      <dgm:spPr/>
    </dgm:pt>
    <dgm:pt modelId="{539D2A61-C46B-45D4-8451-B61177D00CFF}" type="pres">
      <dgm:prSet presAssocID="{07B1E413-C237-4DD9-8EC6-80BF25BCBEC8}" presName="Name35" presStyleLbl="parChTrans1D3" presStyleIdx="2" presStyleCnt="3"/>
      <dgm:spPr/>
      <dgm:t>
        <a:bodyPr/>
        <a:lstStyle/>
        <a:p>
          <a:endParaRPr lang="en-US"/>
        </a:p>
      </dgm:t>
    </dgm:pt>
    <dgm:pt modelId="{9A3D1147-0868-425B-B2F3-0EEAE296048D}" type="pres">
      <dgm:prSet presAssocID="{587B25F6-EF7A-4FE4-A8E3-E4950022FE83}" presName="hierRoot2" presStyleCnt="0">
        <dgm:presLayoutVars>
          <dgm:hierBranch val="r"/>
        </dgm:presLayoutVars>
      </dgm:prSet>
      <dgm:spPr/>
    </dgm:pt>
    <dgm:pt modelId="{40C554D8-A145-4D42-93E5-E82D6C74BDBF}" type="pres">
      <dgm:prSet presAssocID="{587B25F6-EF7A-4FE4-A8E3-E4950022FE83}" presName="rootComposite" presStyleCnt="0"/>
      <dgm:spPr/>
    </dgm:pt>
    <dgm:pt modelId="{FC784042-8C99-4385-AC20-C4913C749718}" type="pres">
      <dgm:prSet presAssocID="{587B25F6-EF7A-4FE4-A8E3-E4950022FE83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2401BA-0D96-402F-AB7E-9D09F59F60F8}" type="pres">
      <dgm:prSet presAssocID="{587B25F6-EF7A-4FE4-A8E3-E4950022FE83}" presName="rootConnector" presStyleLbl="node3" presStyleIdx="2" presStyleCnt="3"/>
      <dgm:spPr/>
      <dgm:t>
        <a:bodyPr/>
        <a:lstStyle/>
        <a:p>
          <a:endParaRPr lang="en-US"/>
        </a:p>
      </dgm:t>
    </dgm:pt>
    <dgm:pt modelId="{FA2A2E4C-02D5-48D4-856F-62CD6EB7FEE6}" type="pres">
      <dgm:prSet presAssocID="{587B25F6-EF7A-4FE4-A8E3-E4950022FE83}" presName="hierChild4" presStyleCnt="0"/>
      <dgm:spPr/>
    </dgm:pt>
    <dgm:pt modelId="{3BDED86C-2379-40BA-9E71-D55A8D4BC468}" type="pres">
      <dgm:prSet presAssocID="{587B25F6-EF7A-4FE4-A8E3-E4950022FE83}" presName="hierChild5" presStyleCnt="0"/>
      <dgm:spPr/>
    </dgm:pt>
    <dgm:pt modelId="{81CBF95C-2941-4A2F-AA59-D3DF4E73E2BE}" type="pres">
      <dgm:prSet presAssocID="{F37CFE79-7A6F-43E9-BE88-7CA2F6462614}" presName="hierChild5" presStyleCnt="0"/>
      <dgm:spPr/>
    </dgm:pt>
    <dgm:pt modelId="{6708C2F1-7C03-4505-ABF4-BAC745BC0476}" type="pres">
      <dgm:prSet presAssocID="{DC4AE365-F752-4BB1-9125-CCC07C8DD5FD}" presName="Name35" presStyleLbl="parChTrans1D2" presStyleIdx="2" presStyleCnt="4"/>
      <dgm:spPr/>
      <dgm:t>
        <a:bodyPr/>
        <a:lstStyle/>
        <a:p>
          <a:endParaRPr lang="en-US"/>
        </a:p>
      </dgm:t>
    </dgm:pt>
    <dgm:pt modelId="{420DF529-352A-470F-9E61-A140CC18F4CF}" type="pres">
      <dgm:prSet presAssocID="{8BB77918-162A-4FEA-AABD-735F7CE7AB07}" presName="hierRoot2" presStyleCnt="0">
        <dgm:presLayoutVars>
          <dgm:hierBranch/>
        </dgm:presLayoutVars>
      </dgm:prSet>
      <dgm:spPr/>
    </dgm:pt>
    <dgm:pt modelId="{5884C640-516C-4CF3-9F41-73575389B5A3}" type="pres">
      <dgm:prSet presAssocID="{8BB77918-162A-4FEA-AABD-735F7CE7AB07}" presName="rootComposite" presStyleCnt="0"/>
      <dgm:spPr/>
    </dgm:pt>
    <dgm:pt modelId="{055B336B-6343-4BDF-AC67-CDE82353D83E}" type="pres">
      <dgm:prSet presAssocID="{8BB77918-162A-4FEA-AABD-735F7CE7AB07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028277-2CC3-4714-9B18-1CA108A0AA33}" type="pres">
      <dgm:prSet presAssocID="{8BB77918-162A-4FEA-AABD-735F7CE7AB07}" presName="rootConnector" presStyleLbl="node2" presStyleIdx="2" presStyleCnt="4"/>
      <dgm:spPr/>
      <dgm:t>
        <a:bodyPr/>
        <a:lstStyle/>
        <a:p>
          <a:endParaRPr lang="en-US"/>
        </a:p>
      </dgm:t>
    </dgm:pt>
    <dgm:pt modelId="{3659DB59-7C46-4735-8236-8850E68C352E}" type="pres">
      <dgm:prSet presAssocID="{8BB77918-162A-4FEA-AABD-735F7CE7AB07}" presName="hierChild4" presStyleCnt="0"/>
      <dgm:spPr/>
    </dgm:pt>
    <dgm:pt modelId="{2D10578F-CA6A-4BA1-99D6-F9A32CA9F488}" type="pres">
      <dgm:prSet presAssocID="{8BB77918-162A-4FEA-AABD-735F7CE7AB07}" presName="hierChild5" presStyleCnt="0"/>
      <dgm:spPr/>
    </dgm:pt>
    <dgm:pt modelId="{2A9039AE-C1F8-40D9-94EE-337BCFE44D35}" type="pres">
      <dgm:prSet presAssocID="{15413B0F-DBB5-4B4B-ADCF-C01F845CA2D9}" presName="Name35" presStyleLbl="parChTrans1D2" presStyleIdx="3" presStyleCnt="4"/>
      <dgm:spPr/>
      <dgm:t>
        <a:bodyPr/>
        <a:lstStyle/>
        <a:p>
          <a:endParaRPr lang="en-US"/>
        </a:p>
      </dgm:t>
    </dgm:pt>
    <dgm:pt modelId="{A61B18D3-AB16-4C5E-8F2D-A25474F21FCC}" type="pres">
      <dgm:prSet presAssocID="{2FE5E4A6-CB01-4C0D-A1BF-EE7A93FE2EF4}" presName="hierRoot2" presStyleCnt="0">
        <dgm:presLayoutVars>
          <dgm:hierBranch/>
        </dgm:presLayoutVars>
      </dgm:prSet>
      <dgm:spPr/>
    </dgm:pt>
    <dgm:pt modelId="{0C78F7F3-7FDE-4BA0-9E64-6242B82ECC02}" type="pres">
      <dgm:prSet presAssocID="{2FE5E4A6-CB01-4C0D-A1BF-EE7A93FE2EF4}" presName="rootComposite" presStyleCnt="0"/>
      <dgm:spPr/>
    </dgm:pt>
    <dgm:pt modelId="{827485B4-C101-4DB9-9EC4-A00CA9EDB468}" type="pres">
      <dgm:prSet presAssocID="{2FE5E4A6-CB01-4C0D-A1BF-EE7A93FE2EF4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041F31-6541-4F53-87DD-FBC402850532}" type="pres">
      <dgm:prSet presAssocID="{2FE5E4A6-CB01-4C0D-A1BF-EE7A93FE2EF4}" presName="rootConnector" presStyleLbl="node2" presStyleIdx="3" presStyleCnt="4"/>
      <dgm:spPr/>
      <dgm:t>
        <a:bodyPr/>
        <a:lstStyle/>
        <a:p>
          <a:endParaRPr lang="en-US"/>
        </a:p>
      </dgm:t>
    </dgm:pt>
    <dgm:pt modelId="{B623773A-71CB-4DE5-8153-89B5F92F36BD}" type="pres">
      <dgm:prSet presAssocID="{2FE5E4A6-CB01-4C0D-A1BF-EE7A93FE2EF4}" presName="hierChild4" presStyleCnt="0"/>
      <dgm:spPr/>
    </dgm:pt>
    <dgm:pt modelId="{706CD72B-198B-48A5-BB43-94558A5975D8}" type="pres">
      <dgm:prSet presAssocID="{2FE5E4A6-CB01-4C0D-A1BF-EE7A93FE2EF4}" presName="hierChild5" presStyleCnt="0"/>
      <dgm:spPr/>
    </dgm:pt>
    <dgm:pt modelId="{0188BBCB-6C75-4BEC-BAAF-C609D46CD823}" type="pres">
      <dgm:prSet presAssocID="{5E50DBB0-B23D-42DA-81CC-577A0EBE2057}" presName="hierChild3" presStyleCnt="0"/>
      <dgm:spPr/>
    </dgm:pt>
  </dgm:ptLst>
  <dgm:cxnLst>
    <dgm:cxn modelId="{9154E92D-317F-40B5-91C4-562CFADD01C6}" type="presOf" srcId="{8BB77918-162A-4FEA-AABD-735F7CE7AB07}" destId="{C4028277-2CC3-4714-9B18-1CA108A0AA33}" srcOrd="1" destOrd="0" presId="urn:microsoft.com/office/officeart/2005/8/layout/orgChart1"/>
    <dgm:cxn modelId="{F5F6E360-F613-47BA-AD2D-8488E70AFB38}" srcId="{2966BA33-6371-4F23-ADC5-4C7D86786FE6}" destId="{2B43501A-AE2D-4ACC-A08F-A88426AC25ED}" srcOrd="0" destOrd="0" parTransId="{FDCE9280-BFBB-4867-B4C2-5D979F5E20BE}" sibTransId="{54D0CF03-5C54-49EB-B0BC-DDB8AA337D17}"/>
    <dgm:cxn modelId="{E8839B9B-CDDC-425C-B195-6DD22FAC4FEF}" srcId="{5E50DBB0-B23D-42DA-81CC-577A0EBE2057}" destId="{2966BA33-6371-4F23-ADC5-4C7D86786FE6}" srcOrd="0" destOrd="0" parTransId="{48648B31-9B46-4A00-A2C6-DA903817293B}" sibTransId="{B3F5B6E3-08FA-4651-A41B-D0626783989A}"/>
    <dgm:cxn modelId="{BE93652E-BC6B-4480-BCFE-016C7509EDB5}" type="presOf" srcId="{2FE5E4A6-CB01-4C0D-A1BF-EE7A93FE2EF4}" destId="{F7041F31-6541-4F53-87DD-FBC402850532}" srcOrd="1" destOrd="0" presId="urn:microsoft.com/office/officeart/2005/8/layout/orgChart1"/>
    <dgm:cxn modelId="{FBE0487C-0ABA-4054-A6A6-C5566CD472A0}" type="presOf" srcId="{2B43501A-AE2D-4ACC-A08F-A88426AC25ED}" destId="{1FEA548C-7233-4973-BAFF-C1A8190AD1FE}" srcOrd="0" destOrd="0" presId="urn:microsoft.com/office/officeart/2005/8/layout/orgChart1"/>
    <dgm:cxn modelId="{353E837A-E27B-4A0D-BBCA-81C6FDCEC555}" type="presOf" srcId="{7DD4EA43-2D71-4DDC-A9CA-6E09F8567039}" destId="{CB4411E1-340A-4E66-A85F-908CAE86BC07}" srcOrd="0" destOrd="0" presId="urn:microsoft.com/office/officeart/2005/8/layout/orgChart1"/>
    <dgm:cxn modelId="{3D20485D-0112-443D-A0B7-98EC5601214B}" type="presOf" srcId="{8BB77918-162A-4FEA-AABD-735F7CE7AB07}" destId="{055B336B-6343-4BDF-AC67-CDE82353D83E}" srcOrd="0" destOrd="0" presId="urn:microsoft.com/office/officeart/2005/8/layout/orgChart1"/>
    <dgm:cxn modelId="{DC83F5FE-4AAB-44D8-8496-E76A6D34691C}" type="presOf" srcId="{2966BA33-6371-4F23-ADC5-4C7D86786FE6}" destId="{8EFB30D1-FDB0-4260-8504-729B1381E4DF}" srcOrd="0" destOrd="0" presId="urn:microsoft.com/office/officeart/2005/8/layout/orgChart1"/>
    <dgm:cxn modelId="{DD333954-3115-4365-9CB4-566AB0848057}" type="presOf" srcId="{05ADF502-7207-466C-A473-804755685486}" destId="{92786073-705E-4F87-97D6-38C37BFC85AE}" srcOrd="0" destOrd="0" presId="urn:microsoft.com/office/officeart/2005/8/layout/orgChart1"/>
    <dgm:cxn modelId="{9096C16E-8C88-449B-8671-792CF233DDB8}" type="presOf" srcId="{F37CFE79-7A6F-43E9-BE88-7CA2F6462614}" destId="{1533415B-C1CF-4B52-9978-D8EEA11F1CC5}" srcOrd="1" destOrd="0" presId="urn:microsoft.com/office/officeart/2005/8/layout/orgChart1"/>
    <dgm:cxn modelId="{510A13A9-3653-41D4-845D-20BD33348F49}" srcId="{F37CFE79-7A6F-43E9-BE88-7CA2F6462614}" destId="{587B25F6-EF7A-4FE4-A8E3-E4950022FE83}" srcOrd="1" destOrd="0" parTransId="{07B1E413-C237-4DD9-8EC6-80BF25BCBEC8}" sibTransId="{9D94E041-EB03-4391-9EF1-55757D89CD41}"/>
    <dgm:cxn modelId="{7E5F6FB5-2CF2-45BD-9E21-11CF93B602EE}" srcId="{5E50DBB0-B23D-42DA-81CC-577A0EBE2057}" destId="{F37CFE79-7A6F-43E9-BE88-7CA2F6462614}" srcOrd="1" destOrd="0" parTransId="{7DD4EA43-2D71-4DDC-A9CA-6E09F8567039}" sibTransId="{F0B733FC-54AE-483A-A1EA-23B91F438166}"/>
    <dgm:cxn modelId="{B0118C62-D984-4041-A251-4FE62BAF82AD}" type="presOf" srcId="{15413B0F-DBB5-4B4B-ADCF-C01F845CA2D9}" destId="{2A9039AE-C1F8-40D9-94EE-337BCFE44D35}" srcOrd="0" destOrd="0" presId="urn:microsoft.com/office/officeart/2005/8/layout/orgChart1"/>
    <dgm:cxn modelId="{81171B78-7E4F-4E98-B564-65822BA204A8}" type="presOf" srcId="{DC4AE365-F752-4BB1-9125-CCC07C8DD5FD}" destId="{6708C2F1-7C03-4505-ABF4-BAC745BC0476}" srcOrd="0" destOrd="0" presId="urn:microsoft.com/office/officeart/2005/8/layout/orgChart1"/>
    <dgm:cxn modelId="{BF7ABCBB-27DD-4CA9-9B09-580B967DFBD9}" type="presOf" srcId="{48648B31-9B46-4A00-A2C6-DA903817293B}" destId="{859F933A-31B4-4087-BB0C-8A63EF24773D}" srcOrd="0" destOrd="0" presId="urn:microsoft.com/office/officeart/2005/8/layout/orgChart1"/>
    <dgm:cxn modelId="{7EA697FB-B4B6-4684-8C2C-5E0B0BF26F3A}" type="presOf" srcId="{5E50DBB0-B23D-42DA-81CC-577A0EBE2057}" destId="{872F7D3B-BAA8-4B3F-8159-0C217524C7D3}" srcOrd="0" destOrd="0" presId="urn:microsoft.com/office/officeart/2005/8/layout/orgChart1"/>
    <dgm:cxn modelId="{B6904962-151D-400D-A659-CFBD7160A7D1}" type="presOf" srcId="{F37CFE79-7A6F-43E9-BE88-7CA2F6462614}" destId="{CE7AF503-F59F-4D67-9DAA-6353A108019E}" srcOrd="0" destOrd="0" presId="urn:microsoft.com/office/officeart/2005/8/layout/orgChart1"/>
    <dgm:cxn modelId="{BEE03918-BB5D-4EF0-930F-9431CA6B297C}" srcId="{5E50DBB0-B23D-42DA-81CC-577A0EBE2057}" destId="{2FE5E4A6-CB01-4C0D-A1BF-EE7A93FE2EF4}" srcOrd="3" destOrd="0" parTransId="{15413B0F-DBB5-4B4B-ADCF-C01F845CA2D9}" sibTransId="{061AAF55-F161-4689-BD93-2B902161442F}"/>
    <dgm:cxn modelId="{04437D51-E0D2-4A93-93AB-81BAC40CB689}" type="presOf" srcId="{C9EFC6EA-14AA-49D5-9D1B-331B21098F4F}" destId="{BEA9EF1C-0121-4D88-B9F6-3B6531CCAE33}" srcOrd="1" destOrd="0" presId="urn:microsoft.com/office/officeart/2005/8/layout/orgChart1"/>
    <dgm:cxn modelId="{615469C0-724B-4BFC-9D16-A322A39B4677}" type="presOf" srcId="{C9EFC6EA-14AA-49D5-9D1B-331B21098F4F}" destId="{A31632BA-B336-41B3-8CDD-510186E7FE5E}" srcOrd="0" destOrd="0" presId="urn:microsoft.com/office/officeart/2005/8/layout/orgChart1"/>
    <dgm:cxn modelId="{FC031DFA-ADE2-4021-A092-AF8F8972C756}" type="presOf" srcId="{2966BA33-6371-4F23-ADC5-4C7D86786FE6}" destId="{9A444BD5-E14A-46C2-86F7-BF280C9C03D1}" srcOrd="1" destOrd="0" presId="urn:microsoft.com/office/officeart/2005/8/layout/orgChart1"/>
    <dgm:cxn modelId="{879E0311-D305-45DE-AC1E-C246658B36F9}" type="presOf" srcId="{696A1A1F-1C1E-4C52-91DB-8D1B21EE6E2C}" destId="{86061137-A578-4D9E-A6C4-63CFFD71F8E3}" srcOrd="0" destOrd="0" presId="urn:microsoft.com/office/officeart/2005/8/layout/orgChart1"/>
    <dgm:cxn modelId="{22441374-E367-4285-9AF1-F51E4C162635}" srcId="{5E50DBB0-B23D-42DA-81CC-577A0EBE2057}" destId="{8BB77918-162A-4FEA-AABD-735F7CE7AB07}" srcOrd="2" destOrd="0" parTransId="{DC4AE365-F752-4BB1-9125-CCC07C8DD5FD}" sibTransId="{9D0C0C5B-D344-4AFE-AB91-618F7A0000A1}"/>
    <dgm:cxn modelId="{D6CB7DF1-F9A5-4625-A57C-808EAC083840}" srcId="{F37CFE79-7A6F-43E9-BE88-7CA2F6462614}" destId="{C9EFC6EA-14AA-49D5-9D1B-331B21098F4F}" srcOrd="0" destOrd="0" parTransId="{696A1A1F-1C1E-4C52-91DB-8D1B21EE6E2C}" sibTransId="{6BEFE9F2-ACB2-471F-81A4-D8AE4EBEA035}"/>
    <dgm:cxn modelId="{8D12F103-4615-40CB-A183-F168BDF23D81}" srcId="{05ADF502-7207-466C-A473-804755685486}" destId="{5E50DBB0-B23D-42DA-81CC-577A0EBE2057}" srcOrd="0" destOrd="0" parTransId="{39453AD5-18A4-43F7-A9AF-0DE55F3905ED}" sibTransId="{7D1B8D43-A50D-4D27-9EF5-8FC181011253}"/>
    <dgm:cxn modelId="{E377D61D-844F-4C8C-97E7-DB54E12CD5F8}" type="presOf" srcId="{587B25F6-EF7A-4FE4-A8E3-E4950022FE83}" destId="{FC784042-8C99-4385-AC20-C4913C749718}" srcOrd="0" destOrd="0" presId="urn:microsoft.com/office/officeart/2005/8/layout/orgChart1"/>
    <dgm:cxn modelId="{06210FBA-0AA7-48B9-88F0-8582E1268C46}" type="presOf" srcId="{587B25F6-EF7A-4FE4-A8E3-E4950022FE83}" destId="{802401BA-0D96-402F-AB7E-9D09F59F60F8}" srcOrd="1" destOrd="0" presId="urn:microsoft.com/office/officeart/2005/8/layout/orgChart1"/>
    <dgm:cxn modelId="{5C2FC132-B9A9-4B65-82EA-3E95FC2ECD13}" type="presOf" srcId="{2FE5E4A6-CB01-4C0D-A1BF-EE7A93FE2EF4}" destId="{827485B4-C101-4DB9-9EC4-A00CA9EDB468}" srcOrd="0" destOrd="0" presId="urn:microsoft.com/office/officeart/2005/8/layout/orgChart1"/>
    <dgm:cxn modelId="{25406CFE-EB03-4C49-A56F-3EECF3B33059}" type="presOf" srcId="{2B43501A-AE2D-4ACC-A08F-A88426AC25ED}" destId="{AD533A81-0018-4CC5-886B-D52CF9754F0E}" srcOrd="1" destOrd="0" presId="urn:microsoft.com/office/officeart/2005/8/layout/orgChart1"/>
    <dgm:cxn modelId="{0C967D10-74FC-4425-B638-F8CEBFE308F6}" type="presOf" srcId="{5E50DBB0-B23D-42DA-81CC-577A0EBE2057}" destId="{E68A0881-859E-42A3-8D06-B1C3C13AEA74}" srcOrd="1" destOrd="0" presId="urn:microsoft.com/office/officeart/2005/8/layout/orgChart1"/>
    <dgm:cxn modelId="{AB140AD7-6189-476C-B86C-D04F3295AAB3}" type="presOf" srcId="{07B1E413-C237-4DD9-8EC6-80BF25BCBEC8}" destId="{539D2A61-C46B-45D4-8451-B61177D00CFF}" srcOrd="0" destOrd="0" presId="urn:microsoft.com/office/officeart/2005/8/layout/orgChart1"/>
    <dgm:cxn modelId="{91B1B7EB-649B-47D6-A834-DC86BEFAE231}" type="presOf" srcId="{FDCE9280-BFBB-4867-B4C2-5D979F5E20BE}" destId="{ECAF4755-EB1B-40AE-8598-692E51ACFA2E}" srcOrd="0" destOrd="0" presId="urn:microsoft.com/office/officeart/2005/8/layout/orgChart1"/>
    <dgm:cxn modelId="{F45BE1D9-DF58-46C5-9A0F-97DE0527875D}" type="presParOf" srcId="{92786073-705E-4F87-97D6-38C37BFC85AE}" destId="{1A3F0447-979C-4365-84B3-B5D6E5CBDB7B}" srcOrd="0" destOrd="0" presId="urn:microsoft.com/office/officeart/2005/8/layout/orgChart1"/>
    <dgm:cxn modelId="{0969BB21-C867-4851-97B2-9006B2DC2A48}" type="presParOf" srcId="{1A3F0447-979C-4365-84B3-B5D6E5CBDB7B}" destId="{07637A65-3FFE-48B3-BB2E-EACD3678802E}" srcOrd="0" destOrd="0" presId="urn:microsoft.com/office/officeart/2005/8/layout/orgChart1"/>
    <dgm:cxn modelId="{398CBE62-F215-440D-96C4-7DB27000ABA9}" type="presParOf" srcId="{07637A65-3FFE-48B3-BB2E-EACD3678802E}" destId="{872F7D3B-BAA8-4B3F-8159-0C217524C7D3}" srcOrd="0" destOrd="0" presId="urn:microsoft.com/office/officeart/2005/8/layout/orgChart1"/>
    <dgm:cxn modelId="{EFAC3B05-2CB8-4D50-A7A9-FBB2F3E2F5DD}" type="presParOf" srcId="{07637A65-3FFE-48B3-BB2E-EACD3678802E}" destId="{E68A0881-859E-42A3-8D06-B1C3C13AEA74}" srcOrd="1" destOrd="0" presId="urn:microsoft.com/office/officeart/2005/8/layout/orgChart1"/>
    <dgm:cxn modelId="{7E4F1243-3D0C-4BBE-9B26-5A9243CFA14E}" type="presParOf" srcId="{1A3F0447-979C-4365-84B3-B5D6E5CBDB7B}" destId="{D0A89839-3752-4A43-8C81-0AC04D37266B}" srcOrd="1" destOrd="0" presId="urn:microsoft.com/office/officeart/2005/8/layout/orgChart1"/>
    <dgm:cxn modelId="{3FE3869B-DB9D-4A9D-A9F8-993ECC4C87A6}" type="presParOf" srcId="{D0A89839-3752-4A43-8C81-0AC04D37266B}" destId="{859F933A-31B4-4087-BB0C-8A63EF24773D}" srcOrd="0" destOrd="0" presId="urn:microsoft.com/office/officeart/2005/8/layout/orgChart1"/>
    <dgm:cxn modelId="{ECC5CF56-43FE-4384-A41E-4259B136355A}" type="presParOf" srcId="{D0A89839-3752-4A43-8C81-0AC04D37266B}" destId="{A2CBC39D-E858-4063-A902-7F8711374E85}" srcOrd="1" destOrd="0" presId="urn:microsoft.com/office/officeart/2005/8/layout/orgChart1"/>
    <dgm:cxn modelId="{C077E3AC-0829-4D83-B0C5-710C85DB38F5}" type="presParOf" srcId="{A2CBC39D-E858-4063-A902-7F8711374E85}" destId="{B8B3D94E-E3DA-4BC7-BD56-C348CE9402BE}" srcOrd="0" destOrd="0" presId="urn:microsoft.com/office/officeart/2005/8/layout/orgChart1"/>
    <dgm:cxn modelId="{75F3E67D-3C03-4FDB-A076-AEEC5C4650F7}" type="presParOf" srcId="{B8B3D94E-E3DA-4BC7-BD56-C348CE9402BE}" destId="{8EFB30D1-FDB0-4260-8504-729B1381E4DF}" srcOrd="0" destOrd="0" presId="urn:microsoft.com/office/officeart/2005/8/layout/orgChart1"/>
    <dgm:cxn modelId="{9F06DD08-4228-4C22-8CFC-99AABFE23CBF}" type="presParOf" srcId="{B8B3D94E-E3DA-4BC7-BD56-C348CE9402BE}" destId="{9A444BD5-E14A-46C2-86F7-BF280C9C03D1}" srcOrd="1" destOrd="0" presId="urn:microsoft.com/office/officeart/2005/8/layout/orgChart1"/>
    <dgm:cxn modelId="{4E1C1CC0-547A-4B84-BB03-7C7C52D809F4}" type="presParOf" srcId="{A2CBC39D-E858-4063-A902-7F8711374E85}" destId="{F04CA867-A5CF-4167-AF51-50FEC1B091A5}" srcOrd="1" destOrd="0" presId="urn:microsoft.com/office/officeart/2005/8/layout/orgChart1"/>
    <dgm:cxn modelId="{902FDE0F-871D-4272-8B59-8CE4D0D2C601}" type="presParOf" srcId="{F04CA867-A5CF-4167-AF51-50FEC1B091A5}" destId="{ECAF4755-EB1B-40AE-8598-692E51ACFA2E}" srcOrd="0" destOrd="0" presId="urn:microsoft.com/office/officeart/2005/8/layout/orgChart1"/>
    <dgm:cxn modelId="{EA679B94-B3DB-4B5D-828E-D50BE7972396}" type="presParOf" srcId="{F04CA867-A5CF-4167-AF51-50FEC1B091A5}" destId="{EB1C11D5-1909-4C38-B0C8-D3772095A198}" srcOrd="1" destOrd="0" presId="urn:microsoft.com/office/officeart/2005/8/layout/orgChart1"/>
    <dgm:cxn modelId="{57ECFED2-2415-4E99-A9CD-E79A35DB51F4}" type="presParOf" srcId="{EB1C11D5-1909-4C38-B0C8-D3772095A198}" destId="{19284135-5695-4C41-B52E-7B5850E58343}" srcOrd="0" destOrd="0" presId="urn:microsoft.com/office/officeart/2005/8/layout/orgChart1"/>
    <dgm:cxn modelId="{CAA3FDD8-BD58-4D50-BC63-84F4E3E7DBF0}" type="presParOf" srcId="{19284135-5695-4C41-B52E-7B5850E58343}" destId="{1FEA548C-7233-4973-BAFF-C1A8190AD1FE}" srcOrd="0" destOrd="0" presId="urn:microsoft.com/office/officeart/2005/8/layout/orgChart1"/>
    <dgm:cxn modelId="{5394DED2-9B02-4C81-ABD5-A7D9769560DF}" type="presParOf" srcId="{19284135-5695-4C41-B52E-7B5850E58343}" destId="{AD533A81-0018-4CC5-886B-D52CF9754F0E}" srcOrd="1" destOrd="0" presId="urn:microsoft.com/office/officeart/2005/8/layout/orgChart1"/>
    <dgm:cxn modelId="{4AAAAD52-22C5-4788-9D96-D56076D8AA09}" type="presParOf" srcId="{EB1C11D5-1909-4C38-B0C8-D3772095A198}" destId="{539C357B-C1E6-47FF-85E3-9CFD563EA57E}" srcOrd="1" destOrd="0" presId="urn:microsoft.com/office/officeart/2005/8/layout/orgChart1"/>
    <dgm:cxn modelId="{5576CD80-A07E-4236-ABE0-657A052A5992}" type="presParOf" srcId="{EB1C11D5-1909-4C38-B0C8-D3772095A198}" destId="{E6014DFA-C3F5-49F3-873B-8B7F1E96474F}" srcOrd="2" destOrd="0" presId="urn:microsoft.com/office/officeart/2005/8/layout/orgChart1"/>
    <dgm:cxn modelId="{80A31652-1DA5-40EA-8395-864D3B2DC413}" type="presParOf" srcId="{A2CBC39D-E858-4063-A902-7F8711374E85}" destId="{1C3038E5-AED9-4B82-A2E4-C36687B18F87}" srcOrd="2" destOrd="0" presId="urn:microsoft.com/office/officeart/2005/8/layout/orgChart1"/>
    <dgm:cxn modelId="{4EA041E0-EC85-4476-9DB5-A908890455C0}" type="presParOf" srcId="{D0A89839-3752-4A43-8C81-0AC04D37266B}" destId="{CB4411E1-340A-4E66-A85F-908CAE86BC07}" srcOrd="2" destOrd="0" presId="urn:microsoft.com/office/officeart/2005/8/layout/orgChart1"/>
    <dgm:cxn modelId="{98AF7A33-9D72-4BCE-8436-2E429958B4FE}" type="presParOf" srcId="{D0A89839-3752-4A43-8C81-0AC04D37266B}" destId="{5823719C-3808-4E31-B24B-1BE178B3C722}" srcOrd="3" destOrd="0" presId="urn:microsoft.com/office/officeart/2005/8/layout/orgChart1"/>
    <dgm:cxn modelId="{478E5A80-5414-4C1C-B4F7-BDC26FC92031}" type="presParOf" srcId="{5823719C-3808-4E31-B24B-1BE178B3C722}" destId="{2AD8D782-1AE2-45D2-8975-CB9C9586638E}" srcOrd="0" destOrd="0" presId="urn:microsoft.com/office/officeart/2005/8/layout/orgChart1"/>
    <dgm:cxn modelId="{5E9E228C-016A-46AE-901B-CA44103382AB}" type="presParOf" srcId="{2AD8D782-1AE2-45D2-8975-CB9C9586638E}" destId="{CE7AF503-F59F-4D67-9DAA-6353A108019E}" srcOrd="0" destOrd="0" presId="urn:microsoft.com/office/officeart/2005/8/layout/orgChart1"/>
    <dgm:cxn modelId="{453B115E-C370-48B3-945C-5F76A48FC146}" type="presParOf" srcId="{2AD8D782-1AE2-45D2-8975-CB9C9586638E}" destId="{1533415B-C1CF-4B52-9978-D8EEA11F1CC5}" srcOrd="1" destOrd="0" presId="urn:microsoft.com/office/officeart/2005/8/layout/orgChart1"/>
    <dgm:cxn modelId="{F2B2EEF3-5F33-4481-AAB0-D436DF9098F8}" type="presParOf" srcId="{5823719C-3808-4E31-B24B-1BE178B3C722}" destId="{56F669C1-0237-4CF2-B4B6-A3531B840260}" srcOrd="1" destOrd="0" presId="urn:microsoft.com/office/officeart/2005/8/layout/orgChart1"/>
    <dgm:cxn modelId="{28EFE21B-7906-414D-8096-F0ECF922553F}" type="presParOf" srcId="{56F669C1-0237-4CF2-B4B6-A3531B840260}" destId="{86061137-A578-4D9E-A6C4-63CFFD71F8E3}" srcOrd="0" destOrd="0" presId="urn:microsoft.com/office/officeart/2005/8/layout/orgChart1"/>
    <dgm:cxn modelId="{A00FD022-8750-4EEA-9222-A26954E9DC1E}" type="presParOf" srcId="{56F669C1-0237-4CF2-B4B6-A3531B840260}" destId="{40A3A4D9-C867-48B7-ABAB-6F52DCF39559}" srcOrd="1" destOrd="0" presId="urn:microsoft.com/office/officeart/2005/8/layout/orgChart1"/>
    <dgm:cxn modelId="{AE111F9D-24F2-4B79-97D3-F73FDAC55C16}" type="presParOf" srcId="{40A3A4D9-C867-48B7-ABAB-6F52DCF39559}" destId="{377DFF72-4F19-44E5-B398-A06C4F2AAB6D}" srcOrd="0" destOrd="0" presId="urn:microsoft.com/office/officeart/2005/8/layout/orgChart1"/>
    <dgm:cxn modelId="{8C221754-9E1C-404B-AA03-50E03DB7A9E9}" type="presParOf" srcId="{377DFF72-4F19-44E5-B398-A06C4F2AAB6D}" destId="{A31632BA-B336-41B3-8CDD-510186E7FE5E}" srcOrd="0" destOrd="0" presId="urn:microsoft.com/office/officeart/2005/8/layout/orgChart1"/>
    <dgm:cxn modelId="{B065DF21-B6BD-4654-9D35-90DDE5B4609A}" type="presParOf" srcId="{377DFF72-4F19-44E5-B398-A06C4F2AAB6D}" destId="{BEA9EF1C-0121-4D88-B9F6-3B6531CCAE33}" srcOrd="1" destOrd="0" presId="urn:microsoft.com/office/officeart/2005/8/layout/orgChart1"/>
    <dgm:cxn modelId="{6D7906FA-9D16-4B94-8FCD-C235A1A4DFE0}" type="presParOf" srcId="{40A3A4D9-C867-48B7-ABAB-6F52DCF39559}" destId="{9A3775B1-70D3-45C3-8B90-C0FD3C880186}" srcOrd="1" destOrd="0" presId="urn:microsoft.com/office/officeart/2005/8/layout/orgChart1"/>
    <dgm:cxn modelId="{9637BF1E-E081-4964-B578-CD3E464F6630}" type="presParOf" srcId="{40A3A4D9-C867-48B7-ABAB-6F52DCF39559}" destId="{7ACFE1CD-5B04-4F8A-9665-484B5615B2E3}" srcOrd="2" destOrd="0" presId="urn:microsoft.com/office/officeart/2005/8/layout/orgChart1"/>
    <dgm:cxn modelId="{5CC45376-F9B3-4EF1-9432-8DFDEF62955C}" type="presParOf" srcId="{56F669C1-0237-4CF2-B4B6-A3531B840260}" destId="{539D2A61-C46B-45D4-8451-B61177D00CFF}" srcOrd="2" destOrd="0" presId="urn:microsoft.com/office/officeart/2005/8/layout/orgChart1"/>
    <dgm:cxn modelId="{127C084D-7E8F-437D-B125-DEC59163E2B7}" type="presParOf" srcId="{56F669C1-0237-4CF2-B4B6-A3531B840260}" destId="{9A3D1147-0868-425B-B2F3-0EEAE296048D}" srcOrd="3" destOrd="0" presId="urn:microsoft.com/office/officeart/2005/8/layout/orgChart1"/>
    <dgm:cxn modelId="{CF482DB7-75C0-4D97-ACF2-6BF78F143A67}" type="presParOf" srcId="{9A3D1147-0868-425B-B2F3-0EEAE296048D}" destId="{40C554D8-A145-4D42-93E5-E82D6C74BDBF}" srcOrd="0" destOrd="0" presId="urn:microsoft.com/office/officeart/2005/8/layout/orgChart1"/>
    <dgm:cxn modelId="{473441D9-2E30-4582-8FC7-D4108502730F}" type="presParOf" srcId="{40C554D8-A145-4D42-93E5-E82D6C74BDBF}" destId="{FC784042-8C99-4385-AC20-C4913C749718}" srcOrd="0" destOrd="0" presId="urn:microsoft.com/office/officeart/2005/8/layout/orgChart1"/>
    <dgm:cxn modelId="{B4A42556-2068-4CD8-BFCF-E289ABB80A97}" type="presParOf" srcId="{40C554D8-A145-4D42-93E5-E82D6C74BDBF}" destId="{802401BA-0D96-402F-AB7E-9D09F59F60F8}" srcOrd="1" destOrd="0" presId="urn:microsoft.com/office/officeart/2005/8/layout/orgChart1"/>
    <dgm:cxn modelId="{BE995AEF-723A-4189-8463-1EB66F2E7342}" type="presParOf" srcId="{9A3D1147-0868-425B-B2F3-0EEAE296048D}" destId="{FA2A2E4C-02D5-48D4-856F-62CD6EB7FEE6}" srcOrd="1" destOrd="0" presId="urn:microsoft.com/office/officeart/2005/8/layout/orgChart1"/>
    <dgm:cxn modelId="{206A9E51-07A9-4ABE-B124-CE9E7554D6B4}" type="presParOf" srcId="{9A3D1147-0868-425B-B2F3-0EEAE296048D}" destId="{3BDED86C-2379-40BA-9E71-D55A8D4BC468}" srcOrd="2" destOrd="0" presId="urn:microsoft.com/office/officeart/2005/8/layout/orgChart1"/>
    <dgm:cxn modelId="{039C4614-1954-456B-B4AC-ED8624DB5E04}" type="presParOf" srcId="{5823719C-3808-4E31-B24B-1BE178B3C722}" destId="{81CBF95C-2941-4A2F-AA59-D3DF4E73E2BE}" srcOrd="2" destOrd="0" presId="urn:microsoft.com/office/officeart/2005/8/layout/orgChart1"/>
    <dgm:cxn modelId="{F38C2C5B-AE56-4E15-9124-C78A2FECAE33}" type="presParOf" srcId="{D0A89839-3752-4A43-8C81-0AC04D37266B}" destId="{6708C2F1-7C03-4505-ABF4-BAC745BC0476}" srcOrd="4" destOrd="0" presId="urn:microsoft.com/office/officeart/2005/8/layout/orgChart1"/>
    <dgm:cxn modelId="{B60A9C44-2877-488E-B933-86ED0891482F}" type="presParOf" srcId="{D0A89839-3752-4A43-8C81-0AC04D37266B}" destId="{420DF529-352A-470F-9E61-A140CC18F4CF}" srcOrd="5" destOrd="0" presId="urn:microsoft.com/office/officeart/2005/8/layout/orgChart1"/>
    <dgm:cxn modelId="{1C00077F-5EAE-45AA-9C20-42634B4E2B09}" type="presParOf" srcId="{420DF529-352A-470F-9E61-A140CC18F4CF}" destId="{5884C640-516C-4CF3-9F41-73575389B5A3}" srcOrd="0" destOrd="0" presId="urn:microsoft.com/office/officeart/2005/8/layout/orgChart1"/>
    <dgm:cxn modelId="{F475014E-949E-44F3-96BD-32DA4C3F2985}" type="presParOf" srcId="{5884C640-516C-4CF3-9F41-73575389B5A3}" destId="{055B336B-6343-4BDF-AC67-CDE82353D83E}" srcOrd="0" destOrd="0" presId="urn:microsoft.com/office/officeart/2005/8/layout/orgChart1"/>
    <dgm:cxn modelId="{4B027706-B7A3-428C-922B-62DF66BB3D7D}" type="presParOf" srcId="{5884C640-516C-4CF3-9F41-73575389B5A3}" destId="{C4028277-2CC3-4714-9B18-1CA108A0AA33}" srcOrd="1" destOrd="0" presId="urn:microsoft.com/office/officeart/2005/8/layout/orgChart1"/>
    <dgm:cxn modelId="{4885C491-9AA8-4462-B554-E6448FB62BC7}" type="presParOf" srcId="{420DF529-352A-470F-9E61-A140CC18F4CF}" destId="{3659DB59-7C46-4735-8236-8850E68C352E}" srcOrd="1" destOrd="0" presId="urn:microsoft.com/office/officeart/2005/8/layout/orgChart1"/>
    <dgm:cxn modelId="{B3AAEA05-2051-4C08-AD0D-4CB6199DEAF9}" type="presParOf" srcId="{420DF529-352A-470F-9E61-A140CC18F4CF}" destId="{2D10578F-CA6A-4BA1-99D6-F9A32CA9F488}" srcOrd="2" destOrd="0" presId="urn:microsoft.com/office/officeart/2005/8/layout/orgChart1"/>
    <dgm:cxn modelId="{4CA9C98E-1E62-4DFA-9A87-60021B5B2ED7}" type="presParOf" srcId="{D0A89839-3752-4A43-8C81-0AC04D37266B}" destId="{2A9039AE-C1F8-40D9-94EE-337BCFE44D35}" srcOrd="6" destOrd="0" presId="urn:microsoft.com/office/officeart/2005/8/layout/orgChart1"/>
    <dgm:cxn modelId="{3547F324-A807-4DC7-A231-C619E0A96878}" type="presParOf" srcId="{D0A89839-3752-4A43-8C81-0AC04D37266B}" destId="{A61B18D3-AB16-4C5E-8F2D-A25474F21FCC}" srcOrd="7" destOrd="0" presId="urn:microsoft.com/office/officeart/2005/8/layout/orgChart1"/>
    <dgm:cxn modelId="{03705F7F-231E-4DCF-A106-3D0A1A443EFB}" type="presParOf" srcId="{A61B18D3-AB16-4C5E-8F2D-A25474F21FCC}" destId="{0C78F7F3-7FDE-4BA0-9E64-6242B82ECC02}" srcOrd="0" destOrd="0" presId="urn:microsoft.com/office/officeart/2005/8/layout/orgChart1"/>
    <dgm:cxn modelId="{0536CADA-B4C2-4ADB-939B-40934FD29C80}" type="presParOf" srcId="{0C78F7F3-7FDE-4BA0-9E64-6242B82ECC02}" destId="{827485B4-C101-4DB9-9EC4-A00CA9EDB468}" srcOrd="0" destOrd="0" presId="urn:microsoft.com/office/officeart/2005/8/layout/orgChart1"/>
    <dgm:cxn modelId="{F7EF5215-9880-4754-8576-8D319996571D}" type="presParOf" srcId="{0C78F7F3-7FDE-4BA0-9E64-6242B82ECC02}" destId="{F7041F31-6541-4F53-87DD-FBC402850532}" srcOrd="1" destOrd="0" presId="urn:microsoft.com/office/officeart/2005/8/layout/orgChart1"/>
    <dgm:cxn modelId="{3231EDCF-A793-4B5F-A105-37D4EE5CABCC}" type="presParOf" srcId="{A61B18D3-AB16-4C5E-8F2D-A25474F21FCC}" destId="{B623773A-71CB-4DE5-8153-89B5F92F36BD}" srcOrd="1" destOrd="0" presId="urn:microsoft.com/office/officeart/2005/8/layout/orgChart1"/>
    <dgm:cxn modelId="{E2107B0E-84F2-4125-9A5F-517DF72AA06E}" type="presParOf" srcId="{A61B18D3-AB16-4C5E-8F2D-A25474F21FCC}" destId="{706CD72B-198B-48A5-BB43-94558A5975D8}" srcOrd="2" destOrd="0" presId="urn:microsoft.com/office/officeart/2005/8/layout/orgChart1"/>
    <dgm:cxn modelId="{269F5911-A338-410D-AD61-C59F98CD7EBA}" type="presParOf" srcId="{1A3F0447-979C-4365-84B3-B5D6E5CBDB7B}" destId="{0188BBCB-6C75-4BEC-BAAF-C609D46CD823}" srcOrd="2" destOrd="0" presId="urn:microsoft.com/office/officeart/2005/8/layout/orgChar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10EAAF8-EC6B-43C9-8C63-7D7078CB659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AEAF6EF1-BD26-4D7E-9D4E-F44491F06A0D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الحمل الداخلي</a:t>
          </a:r>
          <a:endParaRPr kumimoji="0" lang="ar-EG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D42CCA4-79A9-435E-B2C0-1A897CEF3645}" type="parTrans" cxnId="{0D023DB5-0814-4C71-AEEE-6F46E320C78A}">
      <dgm:prSet/>
      <dgm:spPr/>
      <dgm:t>
        <a:bodyPr/>
        <a:lstStyle/>
        <a:p>
          <a:endParaRPr lang="en-US"/>
        </a:p>
      </dgm:t>
    </dgm:pt>
    <dgm:pt modelId="{3A529B00-1D28-4C73-A609-C5D44F069354}" type="sibTrans" cxnId="{0D023DB5-0814-4C71-AEEE-6F46E320C78A}">
      <dgm:prSet/>
      <dgm:spPr/>
      <dgm:t>
        <a:bodyPr/>
        <a:lstStyle/>
        <a:p>
          <a:endParaRPr lang="en-US"/>
        </a:p>
      </dgm:t>
    </dgm:pt>
    <dgm:pt modelId="{8B1B0029-DA3F-4BCD-AD46-6B3D9732393A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الاستشفاء والتكيف</a:t>
          </a:r>
          <a:endParaRPr kumimoji="0" lang="ar-EG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6AE1A888-2251-4DF3-BC57-DD61CA956586}" type="parTrans" cxnId="{2C786762-674E-4CDD-B706-60B89BF3ABE6}">
      <dgm:prSet/>
      <dgm:spPr/>
      <dgm:t>
        <a:bodyPr/>
        <a:lstStyle/>
        <a:p>
          <a:endParaRPr lang="en-US"/>
        </a:p>
      </dgm:t>
    </dgm:pt>
    <dgm:pt modelId="{7498A0BD-8654-4E8B-888D-97853483CA67}" type="sibTrans" cxnId="{2C786762-674E-4CDD-B706-60B89BF3ABE6}">
      <dgm:prSet/>
      <dgm:spPr/>
      <dgm:t>
        <a:bodyPr/>
        <a:lstStyle/>
        <a:p>
          <a:endParaRPr lang="en-US"/>
        </a:p>
      </dgm:t>
    </dgm:pt>
    <dgm:pt modelId="{4450EC39-5862-47A5-BFAF-4C1790098B5F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صفات سيكولوجية</a:t>
          </a:r>
          <a:endParaRPr kumimoji="0" lang="ar-EG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9CF5FCB-0983-4016-B1A4-798DAD1EDF8F}" type="parTrans" cxnId="{B682E98B-2176-4D19-894D-23CD704F1996}">
      <dgm:prSet/>
      <dgm:spPr/>
      <dgm:t>
        <a:bodyPr/>
        <a:lstStyle/>
        <a:p>
          <a:endParaRPr lang="en-US"/>
        </a:p>
      </dgm:t>
    </dgm:pt>
    <dgm:pt modelId="{2C0FF732-FBFD-46B5-8E94-ECAFEEF9582B}" type="sibTrans" cxnId="{B682E98B-2176-4D19-894D-23CD704F1996}">
      <dgm:prSet/>
      <dgm:spPr/>
      <dgm:t>
        <a:bodyPr/>
        <a:lstStyle/>
        <a:p>
          <a:endParaRPr lang="en-US"/>
        </a:p>
      </dgm:t>
    </dgm:pt>
    <dgm:pt modelId="{06ACA3AB-D265-40BB-8B02-371850643774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مؤشرات بيولوجية</a:t>
          </a:r>
          <a:endParaRPr kumimoji="0" lang="ar-EG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F6500FD0-06A6-4BB8-AC13-C99C0CDCEB9C}" type="parTrans" cxnId="{FDF3152E-FF6E-4032-9249-C659A7CE461C}">
      <dgm:prSet/>
      <dgm:spPr/>
      <dgm:t>
        <a:bodyPr/>
        <a:lstStyle/>
        <a:p>
          <a:endParaRPr lang="en-US"/>
        </a:p>
      </dgm:t>
    </dgm:pt>
    <dgm:pt modelId="{0F466BBB-1267-4329-885E-976E3C25341B}" type="sibTrans" cxnId="{FDF3152E-FF6E-4032-9249-C659A7CE461C}">
      <dgm:prSet/>
      <dgm:spPr/>
      <dgm:t>
        <a:bodyPr/>
        <a:lstStyle/>
        <a:p>
          <a:endParaRPr lang="en-US"/>
        </a:p>
      </dgm:t>
    </dgm:pt>
    <dgm:pt modelId="{B9B998F2-C1E0-4A11-8CB5-395D72A33A88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الجهد والتعب</a:t>
          </a:r>
          <a:endParaRPr kumimoji="0" lang="ar-EG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6E02F85-16E1-4E6F-825F-68189786E1D4}" type="parTrans" cxnId="{581CB901-077A-4BAC-ADED-19E131FD4166}">
      <dgm:prSet/>
      <dgm:spPr/>
      <dgm:t>
        <a:bodyPr/>
        <a:lstStyle/>
        <a:p>
          <a:endParaRPr lang="en-US"/>
        </a:p>
      </dgm:t>
    </dgm:pt>
    <dgm:pt modelId="{EB7A9DD1-651B-4807-B43E-C083BD3A8361}" type="sibTrans" cxnId="{581CB901-077A-4BAC-ADED-19E131FD4166}">
      <dgm:prSet/>
      <dgm:spPr/>
      <dgm:t>
        <a:bodyPr/>
        <a:lstStyle/>
        <a:p>
          <a:endParaRPr lang="en-US"/>
        </a:p>
      </dgm:t>
    </dgm:pt>
    <dgm:pt modelId="{081DCA0D-237B-4DBC-A1EB-57BC870D0ED6}" type="pres">
      <dgm:prSet presAssocID="{D10EAAF8-EC6B-43C9-8C63-7D7078CB659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B2FB96C-EE95-4459-A1A5-68D3EEA1C652}" type="pres">
      <dgm:prSet presAssocID="{AEAF6EF1-BD26-4D7E-9D4E-F44491F06A0D}" presName="hierRoot1" presStyleCnt="0">
        <dgm:presLayoutVars>
          <dgm:hierBranch/>
        </dgm:presLayoutVars>
      </dgm:prSet>
      <dgm:spPr/>
    </dgm:pt>
    <dgm:pt modelId="{734412D8-C2A4-4A0D-B2E0-AD6E0C1C7137}" type="pres">
      <dgm:prSet presAssocID="{AEAF6EF1-BD26-4D7E-9D4E-F44491F06A0D}" presName="rootComposite1" presStyleCnt="0"/>
      <dgm:spPr/>
    </dgm:pt>
    <dgm:pt modelId="{918EAD70-CAF9-4D31-A0D3-A7ECC08FD90A}" type="pres">
      <dgm:prSet presAssocID="{AEAF6EF1-BD26-4D7E-9D4E-F44491F06A0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0BD757-47D8-4173-99E1-B56199C8604B}" type="pres">
      <dgm:prSet presAssocID="{AEAF6EF1-BD26-4D7E-9D4E-F44491F06A0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1D62E0E-2C59-4AA8-A9DA-9B6C7319EAF8}" type="pres">
      <dgm:prSet presAssocID="{AEAF6EF1-BD26-4D7E-9D4E-F44491F06A0D}" presName="hierChild2" presStyleCnt="0"/>
      <dgm:spPr/>
    </dgm:pt>
    <dgm:pt modelId="{E13E0361-2274-4183-B0C1-91F75BB7D0FC}" type="pres">
      <dgm:prSet presAssocID="{6AE1A888-2251-4DF3-BC57-DD61CA956586}" presName="Name35" presStyleLbl="parChTrans1D2" presStyleIdx="0" presStyleCnt="4"/>
      <dgm:spPr/>
      <dgm:t>
        <a:bodyPr/>
        <a:lstStyle/>
        <a:p>
          <a:endParaRPr lang="en-US"/>
        </a:p>
      </dgm:t>
    </dgm:pt>
    <dgm:pt modelId="{80607E72-CDD6-4588-90DE-0CB65B20601D}" type="pres">
      <dgm:prSet presAssocID="{8B1B0029-DA3F-4BCD-AD46-6B3D9732393A}" presName="hierRoot2" presStyleCnt="0">
        <dgm:presLayoutVars>
          <dgm:hierBranch/>
        </dgm:presLayoutVars>
      </dgm:prSet>
      <dgm:spPr/>
    </dgm:pt>
    <dgm:pt modelId="{076B00C8-4AC4-4476-9D2E-7FBD875C54C4}" type="pres">
      <dgm:prSet presAssocID="{8B1B0029-DA3F-4BCD-AD46-6B3D9732393A}" presName="rootComposite" presStyleCnt="0"/>
      <dgm:spPr/>
    </dgm:pt>
    <dgm:pt modelId="{71865D12-D5C5-48BB-8E88-4989B18C93BD}" type="pres">
      <dgm:prSet presAssocID="{8B1B0029-DA3F-4BCD-AD46-6B3D9732393A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2297E8-A75B-4FE4-AECB-ABDD01EFA8B6}" type="pres">
      <dgm:prSet presAssocID="{8B1B0029-DA3F-4BCD-AD46-6B3D9732393A}" presName="rootConnector" presStyleLbl="node2" presStyleIdx="0" presStyleCnt="4"/>
      <dgm:spPr/>
      <dgm:t>
        <a:bodyPr/>
        <a:lstStyle/>
        <a:p>
          <a:endParaRPr lang="en-US"/>
        </a:p>
      </dgm:t>
    </dgm:pt>
    <dgm:pt modelId="{9021CFF4-D03A-4CFC-88CA-E23C71E4DB07}" type="pres">
      <dgm:prSet presAssocID="{8B1B0029-DA3F-4BCD-AD46-6B3D9732393A}" presName="hierChild4" presStyleCnt="0"/>
      <dgm:spPr/>
    </dgm:pt>
    <dgm:pt modelId="{A2A5792D-0F72-4D5D-8572-570B4489D6B7}" type="pres">
      <dgm:prSet presAssocID="{8B1B0029-DA3F-4BCD-AD46-6B3D9732393A}" presName="hierChild5" presStyleCnt="0"/>
      <dgm:spPr/>
    </dgm:pt>
    <dgm:pt modelId="{150A5453-C1E8-492F-99E1-B3739836AAA0}" type="pres">
      <dgm:prSet presAssocID="{B9CF5FCB-0983-4016-B1A4-798DAD1EDF8F}" presName="Name35" presStyleLbl="parChTrans1D2" presStyleIdx="1" presStyleCnt="4"/>
      <dgm:spPr/>
      <dgm:t>
        <a:bodyPr/>
        <a:lstStyle/>
        <a:p>
          <a:endParaRPr lang="en-US"/>
        </a:p>
      </dgm:t>
    </dgm:pt>
    <dgm:pt modelId="{648EC7F8-F4A3-4417-A945-B7AF32366651}" type="pres">
      <dgm:prSet presAssocID="{4450EC39-5862-47A5-BFAF-4C1790098B5F}" presName="hierRoot2" presStyleCnt="0">
        <dgm:presLayoutVars>
          <dgm:hierBranch/>
        </dgm:presLayoutVars>
      </dgm:prSet>
      <dgm:spPr/>
    </dgm:pt>
    <dgm:pt modelId="{E2841B47-64E7-4440-A89D-045027BD567C}" type="pres">
      <dgm:prSet presAssocID="{4450EC39-5862-47A5-BFAF-4C1790098B5F}" presName="rootComposite" presStyleCnt="0"/>
      <dgm:spPr/>
    </dgm:pt>
    <dgm:pt modelId="{FD51EA64-BB76-4373-BB3D-47A44A1BE59E}" type="pres">
      <dgm:prSet presAssocID="{4450EC39-5862-47A5-BFAF-4C1790098B5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EC3FA2-1DD9-4D94-883B-3C0537A5D849}" type="pres">
      <dgm:prSet presAssocID="{4450EC39-5862-47A5-BFAF-4C1790098B5F}" presName="rootConnector" presStyleLbl="node2" presStyleIdx="1" presStyleCnt="4"/>
      <dgm:spPr/>
      <dgm:t>
        <a:bodyPr/>
        <a:lstStyle/>
        <a:p>
          <a:endParaRPr lang="en-US"/>
        </a:p>
      </dgm:t>
    </dgm:pt>
    <dgm:pt modelId="{F125B217-53DF-4FB0-8E51-E096E1E22DE2}" type="pres">
      <dgm:prSet presAssocID="{4450EC39-5862-47A5-BFAF-4C1790098B5F}" presName="hierChild4" presStyleCnt="0"/>
      <dgm:spPr/>
    </dgm:pt>
    <dgm:pt modelId="{4EFF49BF-9F42-4B0A-91FA-4C2B49DB4914}" type="pres">
      <dgm:prSet presAssocID="{4450EC39-5862-47A5-BFAF-4C1790098B5F}" presName="hierChild5" presStyleCnt="0"/>
      <dgm:spPr/>
    </dgm:pt>
    <dgm:pt modelId="{587EBBE3-EC14-4152-BAEF-19A732397335}" type="pres">
      <dgm:prSet presAssocID="{F6500FD0-06A6-4BB8-AC13-C99C0CDCEB9C}" presName="Name35" presStyleLbl="parChTrans1D2" presStyleIdx="2" presStyleCnt="4"/>
      <dgm:spPr/>
      <dgm:t>
        <a:bodyPr/>
        <a:lstStyle/>
        <a:p>
          <a:endParaRPr lang="en-US"/>
        </a:p>
      </dgm:t>
    </dgm:pt>
    <dgm:pt modelId="{6EB74F55-300E-42A7-8BDE-418CB7E36670}" type="pres">
      <dgm:prSet presAssocID="{06ACA3AB-D265-40BB-8B02-371850643774}" presName="hierRoot2" presStyleCnt="0">
        <dgm:presLayoutVars>
          <dgm:hierBranch/>
        </dgm:presLayoutVars>
      </dgm:prSet>
      <dgm:spPr/>
    </dgm:pt>
    <dgm:pt modelId="{8AA931E1-91AE-4A82-8EC0-ECD7C03A15B7}" type="pres">
      <dgm:prSet presAssocID="{06ACA3AB-D265-40BB-8B02-371850643774}" presName="rootComposite" presStyleCnt="0"/>
      <dgm:spPr/>
    </dgm:pt>
    <dgm:pt modelId="{4AA5BC57-CEA7-4560-8DB7-0004F97E7B97}" type="pres">
      <dgm:prSet presAssocID="{06ACA3AB-D265-40BB-8B02-371850643774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735F4C-A33B-4892-937C-12B7E183CEAD}" type="pres">
      <dgm:prSet presAssocID="{06ACA3AB-D265-40BB-8B02-371850643774}" presName="rootConnector" presStyleLbl="node2" presStyleIdx="2" presStyleCnt="4"/>
      <dgm:spPr/>
      <dgm:t>
        <a:bodyPr/>
        <a:lstStyle/>
        <a:p>
          <a:endParaRPr lang="en-US"/>
        </a:p>
      </dgm:t>
    </dgm:pt>
    <dgm:pt modelId="{B2300183-0AA8-44BD-8FAF-7E1C66A81804}" type="pres">
      <dgm:prSet presAssocID="{06ACA3AB-D265-40BB-8B02-371850643774}" presName="hierChild4" presStyleCnt="0"/>
      <dgm:spPr/>
    </dgm:pt>
    <dgm:pt modelId="{C3E0C171-5FE5-4A6D-B29E-1657E68E9DA4}" type="pres">
      <dgm:prSet presAssocID="{06ACA3AB-D265-40BB-8B02-371850643774}" presName="hierChild5" presStyleCnt="0"/>
      <dgm:spPr/>
    </dgm:pt>
    <dgm:pt modelId="{3C302CAA-85F4-46E1-B554-F12F6779721D}" type="pres">
      <dgm:prSet presAssocID="{16E02F85-16E1-4E6F-825F-68189786E1D4}" presName="Name35" presStyleLbl="parChTrans1D2" presStyleIdx="3" presStyleCnt="4"/>
      <dgm:spPr/>
      <dgm:t>
        <a:bodyPr/>
        <a:lstStyle/>
        <a:p>
          <a:endParaRPr lang="en-US"/>
        </a:p>
      </dgm:t>
    </dgm:pt>
    <dgm:pt modelId="{79B3B0FE-7182-47BA-A244-7CB24344CF69}" type="pres">
      <dgm:prSet presAssocID="{B9B998F2-C1E0-4A11-8CB5-395D72A33A88}" presName="hierRoot2" presStyleCnt="0">
        <dgm:presLayoutVars>
          <dgm:hierBranch/>
        </dgm:presLayoutVars>
      </dgm:prSet>
      <dgm:spPr/>
    </dgm:pt>
    <dgm:pt modelId="{2B14AF33-FA5C-4687-9BB4-BC0AFC92EB7C}" type="pres">
      <dgm:prSet presAssocID="{B9B998F2-C1E0-4A11-8CB5-395D72A33A88}" presName="rootComposite" presStyleCnt="0"/>
      <dgm:spPr/>
    </dgm:pt>
    <dgm:pt modelId="{BB8F50C3-2373-4029-B699-C4C277C43E8B}" type="pres">
      <dgm:prSet presAssocID="{B9B998F2-C1E0-4A11-8CB5-395D72A33A88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AA508C-1E9B-4757-8217-B44FC81A2D43}" type="pres">
      <dgm:prSet presAssocID="{B9B998F2-C1E0-4A11-8CB5-395D72A33A88}" presName="rootConnector" presStyleLbl="node2" presStyleIdx="3" presStyleCnt="4"/>
      <dgm:spPr/>
      <dgm:t>
        <a:bodyPr/>
        <a:lstStyle/>
        <a:p>
          <a:endParaRPr lang="en-US"/>
        </a:p>
      </dgm:t>
    </dgm:pt>
    <dgm:pt modelId="{FA53D7D0-F503-40FB-AE70-717DDD8E202B}" type="pres">
      <dgm:prSet presAssocID="{B9B998F2-C1E0-4A11-8CB5-395D72A33A88}" presName="hierChild4" presStyleCnt="0"/>
      <dgm:spPr/>
    </dgm:pt>
    <dgm:pt modelId="{67FB95C2-5726-4F82-B84F-D8B00BD6D82B}" type="pres">
      <dgm:prSet presAssocID="{B9B998F2-C1E0-4A11-8CB5-395D72A33A88}" presName="hierChild5" presStyleCnt="0"/>
      <dgm:spPr/>
    </dgm:pt>
    <dgm:pt modelId="{411D3449-82BD-4A65-BEAE-BF84FDC0FAC2}" type="pres">
      <dgm:prSet presAssocID="{AEAF6EF1-BD26-4D7E-9D4E-F44491F06A0D}" presName="hierChild3" presStyleCnt="0"/>
      <dgm:spPr/>
    </dgm:pt>
  </dgm:ptLst>
  <dgm:cxnLst>
    <dgm:cxn modelId="{638BE5FC-0A1E-4C8B-A954-1253E56B3E76}" type="presOf" srcId="{6AE1A888-2251-4DF3-BC57-DD61CA956586}" destId="{E13E0361-2274-4183-B0C1-91F75BB7D0FC}" srcOrd="0" destOrd="0" presId="urn:microsoft.com/office/officeart/2005/8/layout/orgChart1"/>
    <dgm:cxn modelId="{C192D730-147F-4E4C-8643-0AA47733D4F4}" type="presOf" srcId="{06ACA3AB-D265-40BB-8B02-371850643774}" destId="{4AA5BC57-CEA7-4560-8DB7-0004F97E7B97}" srcOrd="0" destOrd="0" presId="urn:microsoft.com/office/officeart/2005/8/layout/orgChart1"/>
    <dgm:cxn modelId="{0D023DB5-0814-4C71-AEEE-6F46E320C78A}" srcId="{D10EAAF8-EC6B-43C9-8C63-7D7078CB6592}" destId="{AEAF6EF1-BD26-4D7E-9D4E-F44491F06A0D}" srcOrd="0" destOrd="0" parTransId="{8D42CCA4-79A9-435E-B2C0-1A897CEF3645}" sibTransId="{3A529B00-1D28-4C73-A609-C5D44F069354}"/>
    <dgm:cxn modelId="{0064C2CB-4ECE-4E0E-929C-10004CA10034}" type="presOf" srcId="{AEAF6EF1-BD26-4D7E-9D4E-F44491F06A0D}" destId="{8A0BD757-47D8-4173-99E1-B56199C8604B}" srcOrd="1" destOrd="0" presId="urn:microsoft.com/office/officeart/2005/8/layout/orgChart1"/>
    <dgm:cxn modelId="{2C786762-674E-4CDD-B706-60B89BF3ABE6}" srcId="{AEAF6EF1-BD26-4D7E-9D4E-F44491F06A0D}" destId="{8B1B0029-DA3F-4BCD-AD46-6B3D9732393A}" srcOrd="0" destOrd="0" parTransId="{6AE1A888-2251-4DF3-BC57-DD61CA956586}" sibTransId="{7498A0BD-8654-4E8B-888D-97853483CA67}"/>
    <dgm:cxn modelId="{9DD0E250-B161-45BA-87AD-9254D3373C16}" type="presOf" srcId="{D10EAAF8-EC6B-43C9-8C63-7D7078CB6592}" destId="{081DCA0D-237B-4DBC-A1EB-57BC870D0ED6}" srcOrd="0" destOrd="0" presId="urn:microsoft.com/office/officeart/2005/8/layout/orgChart1"/>
    <dgm:cxn modelId="{2B73A36E-8436-4ED2-BD71-E472F7F00F4E}" type="presOf" srcId="{4450EC39-5862-47A5-BFAF-4C1790098B5F}" destId="{FD51EA64-BB76-4373-BB3D-47A44A1BE59E}" srcOrd="0" destOrd="0" presId="urn:microsoft.com/office/officeart/2005/8/layout/orgChart1"/>
    <dgm:cxn modelId="{196FAA8D-D9CC-48D8-9913-24F04FCDEB1C}" type="presOf" srcId="{B9B998F2-C1E0-4A11-8CB5-395D72A33A88}" destId="{BB8F50C3-2373-4029-B699-C4C277C43E8B}" srcOrd="0" destOrd="0" presId="urn:microsoft.com/office/officeart/2005/8/layout/orgChart1"/>
    <dgm:cxn modelId="{A97E4732-D7AC-4B7B-9716-46EE7EB2B09D}" type="presOf" srcId="{06ACA3AB-D265-40BB-8B02-371850643774}" destId="{EA735F4C-A33B-4892-937C-12B7E183CEAD}" srcOrd="1" destOrd="0" presId="urn:microsoft.com/office/officeart/2005/8/layout/orgChart1"/>
    <dgm:cxn modelId="{3BDEE105-F8AE-42EB-B5E8-2179F14C5BF7}" type="presOf" srcId="{B9CF5FCB-0983-4016-B1A4-798DAD1EDF8F}" destId="{150A5453-C1E8-492F-99E1-B3739836AAA0}" srcOrd="0" destOrd="0" presId="urn:microsoft.com/office/officeart/2005/8/layout/orgChart1"/>
    <dgm:cxn modelId="{4C2533BE-3B60-4CE7-986A-C1599C7D39DB}" type="presOf" srcId="{F6500FD0-06A6-4BB8-AC13-C99C0CDCEB9C}" destId="{587EBBE3-EC14-4152-BAEF-19A732397335}" srcOrd="0" destOrd="0" presId="urn:microsoft.com/office/officeart/2005/8/layout/orgChart1"/>
    <dgm:cxn modelId="{FDF3152E-FF6E-4032-9249-C659A7CE461C}" srcId="{AEAF6EF1-BD26-4D7E-9D4E-F44491F06A0D}" destId="{06ACA3AB-D265-40BB-8B02-371850643774}" srcOrd="2" destOrd="0" parTransId="{F6500FD0-06A6-4BB8-AC13-C99C0CDCEB9C}" sibTransId="{0F466BBB-1267-4329-885E-976E3C25341B}"/>
    <dgm:cxn modelId="{5CA6F349-BC7B-4F77-B81D-7AF2C433CD95}" type="presOf" srcId="{8B1B0029-DA3F-4BCD-AD46-6B3D9732393A}" destId="{172297E8-A75B-4FE4-AECB-ABDD01EFA8B6}" srcOrd="1" destOrd="0" presId="urn:microsoft.com/office/officeart/2005/8/layout/orgChart1"/>
    <dgm:cxn modelId="{492D3F70-D512-483E-B65E-B315C6DD25CA}" type="presOf" srcId="{4450EC39-5862-47A5-BFAF-4C1790098B5F}" destId="{5AEC3FA2-1DD9-4D94-883B-3C0537A5D849}" srcOrd="1" destOrd="0" presId="urn:microsoft.com/office/officeart/2005/8/layout/orgChart1"/>
    <dgm:cxn modelId="{B682E98B-2176-4D19-894D-23CD704F1996}" srcId="{AEAF6EF1-BD26-4D7E-9D4E-F44491F06A0D}" destId="{4450EC39-5862-47A5-BFAF-4C1790098B5F}" srcOrd="1" destOrd="0" parTransId="{B9CF5FCB-0983-4016-B1A4-798DAD1EDF8F}" sibTransId="{2C0FF732-FBFD-46B5-8E94-ECAFEEF9582B}"/>
    <dgm:cxn modelId="{7C0EF06E-93CC-4773-B2F6-4EDE0D368FA8}" type="presOf" srcId="{AEAF6EF1-BD26-4D7E-9D4E-F44491F06A0D}" destId="{918EAD70-CAF9-4D31-A0D3-A7ECC08FD90A}" srcOrd="0" destOrd="0" presId="urn:microsoft.com/office/officeart/2005/8/layout/orgChart1"/>
    <dgm:cxn modelId="{581CB901-077A-4BAC-ADED-19E131FD4166}" srcId="{AEAF6EF1-BD26-4D7E-9D4E-F44491F06A0D}" destId="{B9B998F2-C1E0-4A11-8CB5-395D72A33A88}" srcOrd="3" destOrd="0" parTransId="{16E02F85-16E1-4E6F-825F-68189786E1D4}" sibTransId="{EB7A9DD1-651B-4807-B43E-C083BD3A8361}"/>
    <dgm:cxn modelId="{41D81A3F-AA95-41B7-963A-6028C439AD5F}" type="presOf" srcId="{B9B998F2-C1E0-4A11-8CB5-395D72A33A88}" destId="{06AA508C-1E9B-4757-8217-B44FC81A2D43}" srcOrd="1" destOrd="0" presId="urn:microsoft.com/office/officeart/2005/8/layout/orgChart1"/>
    <dgm:cxn modelId="{698D9D90-6013-482E-9A86-7C9626F45B5E}" type="presOf" srcId="{16E02F85-16E1-4E6F-825F-68189786E1D4}" destId="{3C302CAA-85F4-46E1-B554-F12F6779721D}" srcOrd="0" destOrd="0" presId="urn:microsoft.com/office/officeart/2005/8/layout/orgChart1"/>
    <dgm:cxn modelId="{AC54BC9D-D45F-4DAE-881D-EF9017F266E4}" type="presOf" srcId="{8B1B0029-DA3F-4BCD-AD46-6B3D9732393A}" destId="{71865D12-D5C5-48BB-8E88-4989B18C93BD}" srcOrd="0" destOrd="0" presId="urn:microsoft.com/office/officeart/2005/8/layout/orgChart1"/>
    <dgm:cxn modelId="{0516DC91-536D-4782-BECA-551B52E4E9B7}" type="presParOf" srcId="{081DCA0D-237B-4DBC-A1EB-57BC870D0ED6}" destId="{5B2FB96C-EE95-4459-A1A5-68D3EEA1C652}" srcOrd="0" destOrd="0" presId="urn:microsoft.com/office/officeart/2005/8/layout/orgChart1"/>
    <dgm:cxn modelId="{27E6C565-CE67-43F7-9684-54F9F19DB524}" type="presParOf" srcId="{5B2FB96C-EE95-4459-A1A5-68D3EEA1C652}" destId="{734412D8-C2A4-4A0D-B2E0-AD6E0C1C7137}" srcOrd="0" destOrd="0" presId="urn:microsoft.com/office/officeart/2005/8/layout/orgChart1"/>
    <dgm:cxn modelId="{FEF328E0-A234-4B23-A9F1-84D086B1643B}" type="presParOf" srcId="{734412D8-C2A4-4A0D-B2E0-AD6E0C1C7137}" destId="{918EAD70-CAF9-4D31-A0D3-A7ECC08FD90A}" srcOrd="0" destOrd="0" presId="urn:microsoft.com/office/officeart/2005/8/layout/orgChart1"/>
    <dgm:cxn modelId="{4DFA953C-7293-4640-8AB8-52FA232970F9}" type="presParOf" srcId="{734412D8-C2A4-4A0D-B2E0-AD6E0C1C7137}" destId="{8A0BD757-47D8-4173-99E1-B56199C8604B}" srcOrd="1" destOrd="0" presId="urn:microsoft.com/office/officeart/2005/8/layout/orgChart1"/>
    <dgm:cxn modelId="{7EB39005-3A5D-4894-9EAE-5881A1EBB5D2}" type="presParOf" srcId="{5B2FB96C-EE95-4459-A1A5-68D3EEA1C652}" destId="{61D62E0E-2C59-4AA8-A9DA-9B6C7319EAF8}" srcOrd="1" destOrd="0" presId="urn:microsoft.com/office/officeart/2005/8/layout/orgChart1"/>
    <dgm:cxn modelId="{520E3CB0-A7ED-4E76-AA37-CF1C1343A30D}" type="presParOf" srcId="{61D62E0E-2C59-4AA8-A9DA-9B6C7319EAF8}" destId="{E13E0361-2274-4183-B0C1-91F75BB7D0FC}" srcOrd="0" destOrd="0" presId="urn:microsoft.com/office/officeart/2005/8/layout/orgChart1"/>
    <dgm:cxn modelId="{156A7844-2B34-4752-BF88-A823E59F0F8A}" type="presParOf" srcId="{61D62E0E-2C59-4AA8-A9DA-9B6C7319EAF8}" destId="{80607E72-CDD6-4588-90DE-0CB65B20601D}" srcOrd="1" destOrd="0" presId="urn:microsoft.com/office/officeart/2005/8/layout/orgChart1"/>
    <dgm:cxn modelId="{902BD809-E9B8-4E1C-B991-719BFF171187}" type="presParOf" srcId="{80607E72-CDD6-4588-90DE-0CB65B20601D}" destId="{076B00C8-4AC4-4476-9D2E-7FBD875C54C4}" srcOrd="0" destOrd="0" presId="urn:microsoft.com/office/officeart/2005/8/layout/orgChart1"/>
    <dgm:cxn modelId="{0774F473-EADC-4289-A72C-FA729B0DCAF8}" type="presParOf" srcId="{076B00C8-4AC4-4476-9D2E-7FBD875C54C4}" destId="{71865D12-D5C5-48BB-8E88-4989B18C93BD}" srcOrd="0" destOrd="0" presId="urn:microsoft.com/office/officeart/2005/8/layout/orgChart1"/>
    <dgm:cxn modelId="{E32042BE-E387-435B-8C41-DEF4A3EC70C5}" type="presParOf" srcId="{076B00C8-4AC4-4476-9D2E-7FBD875C54C4}" destId="{172297E8-A75B-4FE4-AECB-ABDD01EFA8B6}" srcOrd="1" destOrd="0" presId="urn:microsoft.com/office/officeart/2005/8/layout/orgChart1"/>
    <dgm:cxn modelId="{AEF6978B-0DC5-4EF0-B519-78F4B01FF081}" type="presParOf" srcId="{80607E72-CDD6-4588-90DE-0CB65B20601D}" destId="{9021CFF4-D03A-4CFC-88CA-E23C71E4DB07}" srcOrd="1" destOrd="0" presId="urn:microsoft.com/office/officeart/2005/8/layout/orgChart1"/>
    <dgm:cxn modelId="{9CAA54EC-3D75-4051-B487-180B7B3E2AE3}" type="presParOf" srcId="{80607E72-CDD6-4588-90DE-0CB65B20601D}" destId="{A2A5792D-0F72-4D5D-8572-570B4489D6B7}" srcOrd="2" destOrd="0" presId="urn:microsoft.com/office/officeart/2005/8/layout/orgChart1"/>
    <dgm:cxn modelId="{6F887F9E-5F49-4F33-A1F6-45E3D8E30507}" type="presParOf" srcId="{61D62E0E-2C59-4AA8-A9DA-9B6C7319EAF8}" destId="{150A5453-C1E8-492F-99E1-B3739836AAA0}" srcOrd="2" destOrd="0" presId="urn:microsoft.com/office/officeart/2005/8/layout/orgChart1"/>
    <dgm:cxn modelId="{AE590F72-AB6A-48A6-95E9-65490428CF62}" type="presParOf" srcId="{61D62E0E-2C59-4AA8-A9DA-9B6C7319EAF8}" destId="{648EC7F8-F4A3-4417-A945-B7AF32366651}" srcOrd="3" destOrd="0" presId="urn:microsoft.com/office/officeart/2005/8/layout/orgChart1"/>
    <dgm:cxn modelId="{35470ABC-3306-4062-B43D-603C09D71717}" type="presParOf" srcId="{648EC7F8-F4A3-4417-A945-B7AF32366651}" destId="{E2841B47-64E7-4440-A89D-045027BD567C}" srcOrd="0" destOrd="0" presId="urn:microsoft.com/office/officeart/2005/8/layout/orgChart1"/>
    <dgm:cxn modelId="{A4515062-9D72-4BD4-A2D3-560704BE86DC}" type="presParOf" srcId="{E2841B47-64E7-4440-A89D-045027BD567C}" destId="{FD51EA64-BB76-4373-BB3D-47A44A1BE59E}" srcOrd="0" destOrd="0" presId="urn:microsoft.com/office/officeart/2005/8/layout/orgChart1"/>
    <dgm:cxn modelId="{066DBDD8-AF11-4DAA-A7D8-313677086856}" type="presParOf" srcId="{E2841B47-64E7-4440-A89D-045027BD567C}" destId="{5AEC3FA2-1DD9-4D94-883B-3C0537A5D849}" srcOrd="1" destOrd="0" presId="urn:microsoft.com/office/officeart/2005/8/layout/orgChart1"/>
    <dgm:cxn modelId="{792D4A50-D503-4C34-9D55-A3B42D2163F2}" type="presParOf" srcId="{648EC7F8-F4A3-4417-A945-B7AF32366651}" destId="{F125B217-53DF-4FB0-8E51-E096E1E22DE2}" srcOrd="1" destOrd="0" presId="urn:microsoft.com/office/officeart/2005/8/layout/orgChart1"/>
    <dgm:cxn modelId="{5FFF8903-349F-4879-A7BA-3EA74051C88A}" type="presParOf" srcId="{648EC7F8-F4A3-4417-A945-B7AF32366651}" destId="{4EFF49BF-9F42-4B0A-91FA-4C2B49DB4914}" srcOrd="2" destOrd="0" presId="urn:microsoft.com/office/officeart/2005/8/layout/orgChart1"/>
    <dgm:cxn modelId="{7CBF569A-DD9E-4E97-8200-7B3B290BF154}" type="presParOf" srcId="{61D62E0E-2C59-4AA8-A9DA-9B6C7319EAF8}" destId="{587EBBE3-EC14-4152-BAEF-19A732397335}" srcOrd="4" destOrd="0" presId="urn:microsoft.com/office/officeart/2005/8/layout/orgChart1"/>
    <dgm:cxn modelId="{8563D041-AA88-4096-96F9-7302F7785729}" type="presParOf" srcId="{61D62E0E-2C59-4AA8-A9DA-9B6C7319EAF8}" destId="{6EB74F55-300E-42A7-8BDE-418CB7E36670}" srcOrd="5" destOrd="0" presId="urn:microsoft.com/office/officeart/2005/8/layout/orgChart1"/>
    <dgm:cxn modelId="{97341147-EB48-4CD3-8A7D-F5B8C1A8A22E}" type="presParOf" srcId="{6EB74F55-300E-42A7-8BDE-418CB7E36670}" destId="{8AA931E1-91AE-4A82-8EC0-ECD7C03A15B7}" srcOrd="0" destOrd="0" presId="urn:microsoft.com/office/officeart/2005/8/layout/orgChart1"/>
    <dgm:cxn modelId="{73834220-BF55-4CF7-8D5B-F2022B04EB62}" type="presParOf" srcId="{8AA931E1-91AE-4A82-8EC0-ECD7C03A15B7}" destId="{4AA5BC57-CEA7-4560-8DB7-0004F97E7B97}" srcOrd="0" destOrd="0" presId="urn:microsoft.com/office/officeart/2005/8/layout/orgChart1"/>
    <dgm:cxn modelId="{8E6D50D5-1BE5-4F18-B98C-29AD44944B32}" type="presParOf" srcId="{8AA931E1-91AE-4A82-8EC0-ECD7C03A15B7}" destId="{EA735F4C-A33B-4892-937C-12B7E183CEAD}" srcOrd="1" destOrd="0" presId="urn:microsoft.com/office/officeart/2005/8/layout/orgChart1"/>
    <dgm:cxn modelId="{DF3234CD-B3B4-4546-8D57-F8E7CCAD7BCD}" type="presParOf" srcId="{6EB74F55-300E-42A7-8BDE-418CB7E36670}" destId="{B2300183-0AA8-44BD-8FAF-7E1C66A81804}" srcOrd="1" destOrd="0" presId="urn:microsoft.com/office/officeart/2005/8/layout/orgChart1"/>
    <dgm:cxn modelId="{5350ECE4-6B71-4785-8A5A-25B3B9DC26EC}" type="presParOf" srcId="{6EB74F55-300E-42A7-8BDE-418CB7E36670}" destId="{C3E0C171-5FE5-4A6D-B29E-1657E68E9DA4}" srcOrd="2" destOrd="0" presId="urn:microsoft.com/office/officeart/2005/8/layout/orgChart1"/>
    <dgm:cxn modelId="{C6E79C5F-6936-46A2-A2FB-39350325F624}" type="presParOf" srcId="{61D62E0E-2C59-4AA8-A9DA-9B6C7319EAF8}" destId="{3C302CAA-85F4-46E1-B554-F12F6779721D}" srcOrd="6" destOrd="0" presId="urn:microsoft.com/office/officeart/2005/8/layout/orgChart1"/>
    <dgm:cxn modelId="{3CF18E76-8D8F-467C-8E23-DAE34DC99E34}" type="presParOf" srcId="{61D62E0E-2C59-4AA8-A9DA-9B6C7319EAF8}" destId="{79B3B0FE-7182-47BA-A244-7CB24344CF69}" srcOrd="7" destOrd="0" presId="urn:microsoft.com/office/officeart/2005/8/layout/orgChart1"/>
    <dgm:cxn modelId="{95940AF4-DBB3-4125-AFF0-2B578F760F95}" type="presParOf" srcId="{79B3B0FE-7182-47BA-A244-7CB24344CF69}" destId="{2B14AF33-FA5C-4687-9BB4-BC0AFC92EB7C}" srcOrd="0" destOrd="0" presId="urn:microsoft.com/office/officeart/2005/8/layout/orgChart1"/>
    <dgm:cxn modelId="{9C19F62C-FF8A-41B7-9737-B30916633AB6}" type="presParOf" srcId="{2B14AF33-FA5C-4687-9BB4-BC0AFC92EB7C}" destId="{BB8F50C3-2373-4029-B699-C4C277C43E8B}" srcOrd="0" destOrd="0" presId="urn:microsoft.com/office/officeart/2005/8/layout/orgChart1"/>
    <dgm:cxn modelId="{B21CE311-A61C-4F92-B546-A51D7AE8852D}" type="presParOf" srcId="{2B14AF33-FA5C-4687-9BB4-BC0AFC92EB7C}" destId="{06AA508C-1E9B-4757-8217-B44FC81A2D43}" srcOrd="1" destOrd="0" presId="urn:microsoft.com/office/officeart/2005/8/layout/orgChart1"/>
    <dgm:cxn modelId="{6E3B5BE0-15FF-4EFC-8049-46E2B93345D0}" type="presParOf" srcId="{79B3B0FE-7182-47BA-A244-7CB24344CF69}" destId="{FA53D7D0-F503-40FB-AE70-717DDD8E202B}" srcOrd="1" destOrd="0" presId="urn:microsoft.com/office/officeart/2005/8/layout/orgChart1"/>
    <dgm:cxn modelId="{561E595B-238E-4CAD-B27D-F07DD7FD4007}" type="presParOf" srcId="{79B3B0FE-7182-47BA-A244-7CB24344CF69}" destId="{67FB95C2-5726-4F82-B84F-D8B00BD6D82B}" srcOrd="2" destOrd="0" presId="urn:microsoft.com/office/officeart/2005/8/layout/orgChart1"/>
    <dgm:cxn modelId="{8F759835-36C0-4616-AB0F-2BB064773164}" type="presParOf" srcId="{5B2FB96C-EE95-4459-A1A5-68D3EEA1C652}" destId="{411D3449-82BD-4A65-BEAE-BF84FDC0FAC2}" srcOrd="2" destOrd="0" presId="urn:microsoft.com/office/officeart/2005/8/layout/orgChar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C8C4173-32D2-4DC8-8734-35641D66153E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E0C7CF90-CDA0-4C02-BB9F-74C8AB62CD41}">
      <dgm:prSet phldrT="[Text]"/>
      <dgm:spPr/>
      <dgm:t>
        <a:bodyPr/>
        <a:lstStyle/>
        <a:p>
          <a:pPr rtl="1"/>
          <a:r>
            <a:rPr lang="ar-EG" dirty="0" smtClean="0"/>
            <a:t>من حيث اأهدافها </a:t>
          </a:r>
          <a:endParaRPr lang="ar-EG" dirty="0"/>
        </a:p>
      </dgm:t>
    </dgm:pt>
    <dgm:pt modelId="{8EF8E9FE-F92B-4826-90A1-5BA3A59808AC}" type="parTrans" cxnId="{6BDF3A06-1B28-4E8B-859F-758A472BC57A}">
      <dgm:prSet/>
      <dgm:spPr/>
      <dgm:t>
        <a:bodyPr/>
        <a:lstStyle/>
        <a:p>
          <a:pPr rtl="1"/>
          <a:endParaRPr lang="ar-EG"/>
        </a:p>
      </dgm:t>
    </dgm:pt>
    <dgm:pt modelId="{5ED62BCB-D121-4532-ADBD-B63A8168FF9E}" type="sibTrans" cxnId="{6BDF3A06-1B28-4E8B-859F-758A472BC57A}">
      <dgm:prSet/>
      <dgm:spPr/>
      <dgm:t>
        <a:bodyPr/>
        <a:lstStyle/>
        <a:p>
          <a:pPr rtl="1"/>
          <a:endParaRPr lang="ar-EG"/>
        </a:p>
      </dgm:t>
    </dgm:pt>
    <dgm:pt modelId="{C0D39E9E-50C9-4767-85A3-74DB52A03D0C}">
      <dgm:prSet phldrT="[Text]"/>
      <dgm:spPr/>
      <dgm:t>
        <a:bodyPr/>
        <a:lstStyle/>
        <a:p>
          <a:pPr rtl="1"/>
          <a:r>
            <a:rPr lang="ar-EG" dirty="0" smtClean="0"/>
            <a:t>إتجاه تأثيرها</a:t>
          </a:r>
          <a:endParaRPr lang="ar-EG" dirty="0"/>
        </a:p>
      </dgm:t>
    </dgm:pt>
    <dgm:pt modelId="{491FF197-855C-4CEB-8176-6B3B0DFC269C}" type="parTrans" cxnId="{61D67F8E-3C71-4CDF-91F4-40A4B7AA3F23}">
      <dgm:prSet/>
      <dgm:spPr/>
      <dgm:t>
        <a:bodyPr/>
        <a:lstStyle/>
        <a:p>
          <a:pPr rtl="1"/>
          <a:endParaRPr lang="ar-EG"/>
        </a:p>
      </dgm:t>
    </dgm:pt>
    <dgm:pt modelId="{EFD81619-26F8-4B7F-8F25-03A1FD66A00C}" type="sibTrans" cxnId="{61D67F8E-3C71-4CDF-91F4-40A4B7AA3F23}">
      <dgm:prSet/>
      <dgm:spPr/>
      <dgm:t>
        <a:bodyPr/>
        <a:lstStyle/>
        <a:p>
          <a:pPr rtl="1"/>
          <a:endParaRPr lang="ar-EG"/>
        </a:p>
      </dgm:t>
    </dgm:pt>
    <dgm:pt modelId="{13F8B445-70E6-4148-98E0-173224F3EB38}">
      <dgm:prSet phldrT="[Text]"/>
      <dgm:spPr/>
      <dgm:t>
        <a:bodyPr/>
        <a:lstStyle/>
        <a:p>
          <a:pPr rtl="1"/>
          <a:r>
            <a:rPr lang="ar-EG" dirty="0" smtClean="0"/>
            <a:t>تبعا للعضلات العاملة </a:t>
          </a:r>
          <a:endParaRPr lang="ar-EG" dirty="0"/>
        </a:p>
      </dgm:t>
    </dgm:pt>
    <dgm:pt modelId="{EEE28876-7676-4628-BE96-C1844BA95E48}" type="parTrans" cxnId="{8E37AE71-DE50-4C9E-B2A1-B9555C7D33EC}">
      <dgm:prSet/>
      <dgm:spPr/>
      <dgm:t>
        <a:bodyPr/>
        <a:lstStyle/>
        <a:p>
          <a:pPr rtl="1"/>
          <a:endParaRPr lang="ar-EG"/>
        </a:p>
      </dgm:t>
    </dgm:pt>
    <dgm:pt modelId="{17FEBFF9-4EAF-41D4-85B1-5918775B9652}" type="sibTrans" cxnId="{8E37AE71-DE50-4C9E-B2A1-B9555C7D33EC}">
      <dgm:prSet/>
      <dgm:spPr/>
      <dgm:t>
        <a:bodyPr/>
        <a:lstStyle/>
        <a:p>
          <a:pPr rtl="1"/>
          <a:endParaRPr lang="ar-EG"/>
        </a:p>
      </dgm:t>
    </dgm:pt>
    <dgm:pt modelId="{3BD826A8-5DB4-4F0C-A16F-AEFC9F1EE1FE}">
      <dgm:prSet phldrT="[Text]"/>
      <dgm:spPr/>
      <dgm:t>
        <a:bodyPr/>
        <a:lstStyle/>
        <a:p>
          <a:pPr rtl="1"/>
          <a:r>
            <a:rPr lang="ar-EG" dirty="0" smtClean="0"/>
            <a:t>تبعا لنوعية الآنقباض العضلى </a:t>
          </a:r>
          <a:endParaRPr lang="ar-EG" dirty="0"/>
        </a:p>
      </dgm:t>
    </dgm:pt>
    <dgm:pt modelId="{68B7FBFB-6BB2-486D-B46F-34C57862CE08}" type="parTrans" cxnId="{1115F2B8-98CC-40EF-BD38-C6B3E98543CE}">
      <dgm:prSet/>
      <dgm:spPr/>
      <dgm:t>
        <a:bodyPr/>
        <a:lstStyle/>
        <a:p>
          <a:pPr rtl="1"/>
          <a:endParaRPr lang="ar-EG"/>
        </a:p>
      </dgm:t>
    </dgm:pt>
    <dgm:pt modelId="{F7E0B705-BE32-4769-9462-FC12FB9A9976}" type="sibTrans" cxnId="{1115F2B8-98CC-40EF-BD38-C6B3E98543CE}">
      <dgm:prSet/>
      <dgm:spPr/>
      <dgm:t>
        <a:bodyPr/>
        <a:lstStyle/>
        <a:p>
          <a:pPr rtl="1"/>
          <a:endParaRPr lang="ar-EG"/>
        </a:p>
      </dgm:t>
    </dgm:pt>
    <dgm:pt modelId="{B5D3DB57-0A6D-49B2-BC1A-AA4C929FB6B6}">
      <dgm:prSet phldrT="[Text]"/>
      <dgm:spPr/>
      <dgm:t>
        <a:bodyPr/>
        <a:lstStyle/>
        <a:p>
          <a:pPr rtl="1"/>
          <a:r>
            <a:rPr lang="ar-EG" dirty="0" smtClean="0"/>
            <a:t>تبعا لنوع الحركة أوالمهارة </a:t>
          </a:r>
          <a:endParaRPr lang="ar-EG" dirty="0"/>
        </a:p>
      </dgm:t>
    </dgm:pt>
    <dgm:pt modelId="{2F436080-7316-4BEF-8358-81908CA002C7}" type="parTrans" cxnId="{82E8197D-2186-4112-9B39-ABEC320309C9}">
      <dgm:prSet/>
      <dgm:spPr/>
      <dgm:t>
        <a:bodyPr/>
        <a:lstStyle/>
        <a:p>
          <a:pPr rtl="1"/>
          <a:endParaRPr lang="ar-EG"/>
        </a:p>
      </dgm:t>
    </dgm:pt>
    <dgm:pt modelId="{C7871732-4E2D-4A2B-8019-08C8CBB7BD18}" type="sibTrans" cxnId="{82E8197D-2186-4112-9B39-ABEC320309C9}">
      <dgm:prSet/>
      <dgm:spPr/>
      <dgm:t>
        <a:bodyPr/>
        <a:lstStyle/>
        <a:p>
          <a:pPr rtl="1"/>
          <a:endParaRPr lang="ar-EG"/>
        </a:p>
      </dgm:t>
    </dgm:pt>
    <dgm:pt modelId="{40343941-1293-4F8D-A29F-8B1942D3F123}" type="pres">
      <dgm:prSet presAssocID="{AC8C4173-32D2-4DC8-8734-35641D66153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87BC6EEC-229C-47C5-AA51-8C6087C4B28C}" type="pres">
      <dgm:prSet presAssocID="{E0C7CF90-CDA0-4C02-BB9F-74C8AB62CD4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87FD424-AC08-4CDC-8655-BCBE4C2C28EB}" type="pres">
      <dgm:prSet presAssocID="{E0C7CF90-CDA0-4C02-BB9F-74C8AB62CD41}" presName="spNode" presStyleCnt="0"/>
      <dgm:spPr/>
    </dgm:pt>
    <dgm:pt modelId="{68498A3A-E53A-4477-A24A-91A91AA4DDDE}" type="pres">
      <dgm:prSet presAssocID="{5ED62BCB-D121-4532-ADBD-B63A8168FF9E}" presName="sibTrans" presStyleLbl="sibTrans1D1" presStyleIdx="0" presStyleCnt="5"/>
      <dgm:spPr/>
      <dgm:t>
        <a:bodyPr/>
        <a:lstStyle/>
        <a:p>
          <a:pPr rtl="1"/>
          <a:endParaRPr lang="ar-EG"/>
        </a:p>
      </dgm:t>
    </dgm:pt>
    <dgm:pt modelId="{1F6AB002-5709-4CAA-BA74-5274834619E2}" type="pres">
      <dgm:prSet presAssocID="{C0D39E9E-50C9-4767-85A3-74DB52A03D0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D2BF154-CFB3-48F6-94E6-F2EA3DCFF39D}" type="pres">
      <dgm:prSet presAssocID="{C0D39E9E-50C9-4767-85A3-74DB52A03D0C}" presName="spNode" presStyleCnt="0"/>
      <dgm:spPr/>
    </dgm:pt>
    <dgm:pt modelId="{832D91D9-0BB5-47E9-87B9-F6110B69365E}" type="pres">
      <dgm:prSet presAssocID="{EFD81619-26F8-4B7F-8F25-03A1FD66A00C}" presName="sibTrans" presStyleLbl="sibTrans1D1" presStyleIdx="1" presStyleCnt="5"/>
      <dgm:spPr/>
      <dgm:t>
        <a:bodyPr/>
        <a:lstStyle/>
        <a:p>
          <a:pPr rtl="1"/>
          <a:endParaRPr lang="ar-EG"/>
        </a:p>
      </dgm:t>
    </dgm:pt>
    <dgm:pt modelId="{7E1265A2-8AF1-40C4-A674-4577FDC990F1}" type="pres">
      <dgm:prSet presAssocID="{13F8B445-70E6-4148-98E0-173224F3EB3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269DD69-2715-4350-89EB-274F6956001B}" type="pres">
      <dgm:prSet presAssocID="{13F8B445-70E6-4148-98E0-173224F3EB38}" presName="spNode" presStyleCnt="0"/>
      <dgm:spPr/>
    </dgm:pt>
    <dgm:pt modelId="{8F182766-1C89-4660-B6DF-460FC4396801}" type="pres">
      <dgm:prSet presAssocID="{17FEBFF9-4EAF-41D4-85B1-5918775B9652}" presName="sibTrans" presStyleLbl="sibTrans1D1" presStyleIdx="2" presStyleCnt="5"/>
      <dgm:spPr/>
      <dgm:t>
        <a:bodyPr/>
        <a:lstStyle/>
        <a:p>
          <a:pPr rtl="1"/>
          <a:endParaRPr lang="ar-EG"/>
        </a:p>
      </dgm:t>
    </dgm:pt>
    <dgm:pt modelId="{9B4A91D5-12D6-485A-878F-31A8689CFE94}" type="pres">
      <dgm:prSet presAssocID="{3BD826A8-5DB4-4F0C-A16F-AEFC9F1EE1F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F2CDBF41-3A6F-46A1-813A-5090BFA7C83B}" type="pres">
      <dgm:prSet presAssocID="{3BD826A8-5DB4-4F0C-A16F-AEFC9F1EE1FE}" presName="spNode" presStyleCnt="0"/>
      <dgm:spPr/>
    </dgm:pt>
    <dgm:pt modelId="{C842FD3B-784B-4855-A39A-1BDF1CC24BDB}" type="pres">
      <dgm:prSet presAssocID="{F7E0B705-BE32-4769-9462-FC12FB9A9976}" presName="sibTrans" presStyleLbl="sibTrans1D1" presStyleIdx="3" presStyleCnt="5"/>
      <dgm:spPr/>
      <dgm:t>
        <a:bodyPr/>
        <a:lstStyle/>
        <a:p>
          <a:pPr rtl="1"/>
          <a:endParaRPr lang="ar-EG"/>
        </a:p>
      </dgm:t>
    </dgm:pt>
    <dgm:pt modelId="{CCF581E1-EC76-4262-81F9-983650D633AF}" type="pres">
      <dgm:prSet presAssocID="{B5D3DB57-0A6D-49B2-BC1A-AA4C929FB6B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945499F-195E-4F8D-AD0C-A796A7DE88B3}" type="pres">
      <dgm:prSet presAssocID="{B5D3DB57-0A6D-49B2-BC1A-AA4C929FB6B6}" presName="spNode" presStyleCnt="0"/>
      <dgm:spPr/>
    </dgm:pt>
    <dgm:pt modelId="{78B9E14D-78D8-472C-A35F-BC11522B2C15}" type="pres">
      <dgm:prSet presAssocID="{C7871732-4E2D-4A2B-8019-08C8CBB7BD18}" presName="sibTrans" presStyleLbl="sibTrans1D1" presStyleIdx="4" presStyleCnt="5"/>
      <dgm:spPr/>
      <dgm:t>
        <a:bodyPr/>
        <a:lstStyle/>
        <a:p>
          <a:pPr rtl="1"/>
          <a:endParaRPr lang="ar-EG"/>
        </a:p>
      </dgm:t>
    </dgm:pt>
  </dgm:ptLst>
  <dgm:cxnLst>
    <dgm:cxn modelId="{614E45A9-9A9C-48C3-86E5-0E15197007B3}" type="presOf" srcId="{C0D39E9E-50C9-4767-85A3-74DB52A03D0C}" destId="{1F6AB002-5709-4CAA-BA74-5274834619E2}" srcOrd="0" destOrd="0" presId="urn:microsoft.com/office/officeart/2005/8/layout/cycle5"/>
    <dgm:cxn modelId="{61D67F8E-3C71-4CDF-91F4-40A4B7AA3F23}" srcId="{AC8C4173-32D2-4DC8-8734-35641D66153E}" destId="{C0D39E9E-50C9-4767-85A3-74DB52A03D0C}" srcOrd="1" destOrd="0" parTransId="{491FF197-855C-4CEB-8176-6B3B0DFC269C}" sibTransId="{EFD81619-26F8-4B7F-8F25-03A1FD66A00C}"/>
    <dgm:cxn modelId="{23A8EA48-975A-4F0E-8A0C-609194C0C1F6}" type="presOf" srcId="{E0C7CF90-CDA0-4C02-BB9F-74C8AB62CD41}" destId="{87BC6EEC-229C-47C5-AA51-8C6087C4B28C}" srcOrd="0" destOrd="0" presId="urn:microsoft.com/office/officeart/2005/8/layout/cycle5"/>
    <dgm:cxn modelId="{C8E7CC2C-F87A-4C5B-89B7-B134B82F87EE}" type="presOf" srcId="{EFD81619-26F8-4B7F-8F25-03A1FD66A00C}" destId="{832D91D9-0BB5-47E9-87B9-F6110B69365E}" srcOrd="0" destOrd="0" presId="urn:microsoft.com/office/officeart/2005/8/layout/cycle5"/>
    <dgm:cxn modelId="{61606997-9839-4A61-989E-C918CEEFEE39}" type="presOf" srcId="{AC8C4173-32D2-4DC8-8734-35641D66153E}" destId="{40343941-1293-4F8D-A29F-8B1942D3F123}" srcOrd="0" destOrd="0" presId="urn:microsoft.com/office/officeart/2005/8/layout/cycle5"/>
    <dgm:cxn modelId="{1115F2B8-98CC-40EF-BD38-C6B3E98543CE}" srcId="{AC8C4173-32D2-4DC8-8734-35641D66153E}" destId="{3BD826A8-5DB4-4F0C-A16F-AEFC9F1EE1FE}" srcOrd="3" destOrd="0" parTransId="{68B7FBFB-6BB2-486D-B46F-34C57862CE08}" sibTransId="{F7E0B705-BE32-4769-9462-FC12FB9A9976}"/>
    <dgm:cxn modelId="{898034F7-9D52-476D-AAC4-EE7E0F371954}" type="presOf" srcId="{3BD826A8-5DB4-4F0C-A16F-AEFC9F1EE1FE}" destId="{9B4A91D5-12D6-485A-878F-31A8689CFE94}" srcOrd="0" destOrd="0" presId="urn:microsoft.com/office/officeart/2005/8/layout/cycle5"/>
    <dgm:cxn modelId="{07A0A1D6-2192-4261-B140-73920169F960}" type="presOf" srcId="{13F8B445-70E6-4148-98E0-173224F3EB38}" destId="{7E1265A2-8AF1-40C4-A674-4577FDC990F1}" srcOrd="0" destOrd="0" presId="urn:microsoft.com/office/officeart/2005/8/layout/cycle5"/>
    <dgm:cxn modelId="{1B2E9C71-2CA6-4EA6-BD7D-873299A1E2BA}" type="presOf" srcId="{17FEBFF9-4EAF-41D4-85B1-5918775B9652}" destId="{8F182766-1C89-4660-B6DF-460FC4396801}" srcOrd="0" destOrd="0" presId="urn:microsoft.com/office/officeart/2005/8/layout/cycle5"/>
    <dgm:cxn modelId="{2AF2A975-2CC9-423B-9B6C-FF976DC9049A}" type="presOf" srcId="{5ED62BCB-D121-4532-ADBD-B63A8168FF9E}" destId="{68498A3A-E53A-4477-A24A-91A91AA4DDDE}" srcOrd="0" destOrd="0" presId="urn:microsoft.com/office/officeart/2005/8/layout/cycle5"/>
    <dgm:cxn modelId="{4C6BE88F-42D3-4BC6-A0D4-F451E9D0D18A}" type="presOf" srcId="{B5D3DB57-0A6D-49B2-BC1A-AA4C929FB6B6}" destId="{CCF581E1-EC76-4262-81F9-983650D633AF}" srcOrd="0" destOrd="0" presId="urn:microsoft.com/office/officeart/2005/8/layout/cycle5"/>
    <dgm:cxn modelId="{CB1183A7-16E9-49D5-B2E3-674EBB966410}" type="presOf" srcId="{C7871732-4E2D-4A2B-8019-08C8CBB7BD18}" destId="{78B9E14D-78D8-472C-A35F-BC11522B2C15}" srcOrd="0" destOrd="0" presId="urn:microsoft.com/office/officeart/2005/8/layout/cycle5"/>
    <dgm:cxn modelId="{82E8197D-2186-4112-9B39-ABEC320309C9}" srcId="{AC8C4173-32D2-4DC8-8734-35641D66153E}" destId="{B5D3DB57-0A6D-49B2-BC1A-AA4C929FB6B6}" srcOrd="4" destOrd="0" parTransId="{2F436080-7316-4BEF-8358-81908CA002C7}" sibTransId="{C7871732-4E2D-4A2B-8019-08C8CBB7BD18}"/>
    <dgm:cxn modelId="{8E37AE71-DE50-4C9E-B2A1-B9555C7D33EC}" srcId="{AC8C4173-32D2-4DC8-8734-35641D66153E}" destId="{13F8B445-70E6-4148-98E0-173224F3EB38}" srcOrd="2" destOrd="0" parTransId="{EEE28876-7676-4628-BE96-C1844BA95E48}" sibTransId="{17FEBFF9-4EAF-41D4-85B1-5918775B9652}"/>
    <dgm:cxn modelId="{724BDE0B-12F8-4EC5-9176-CA9A2D493837}" type="presOf" srcId="{F7E0B705-BE32-4769-9462-FC12FB9A9976}" destId="{C842FD3B-784B-4855-A39A-1BDF1CC24BDB}" srcOrd="0" destOrd="0" presId="urn:microsoft.com/office/officeart/2005/8/layout/cycle5"/>
    <dgm:cxn modelId="{6BDF3A06-1B28-4E8B-859F-758A472BC57A}" srcId="{AC8C4173-32D2-4DC8-8734-35641D66153E}" destId="{E0C7CF90-CDA0-4C02-BB9F-74C8AB62CD41}" srcOrd="0" destOrd="0" parTransId="{8EF8E9FE-F92B-4826-90A1-5BA3A59808AC}" sibTransId="{5ED62BCB-D121-4532-ADBD-B63A8168FF9E}"/>
    <dgm:cxn modelId="{669D772B-1A3A-40BF-A9C3-0F29BC294C77}" type="presParOf" srcId="{40343941-1293-4F8D-A29F-8B1942D3F123}" destId="{87BC6EEC-229C-47C5-AA51-8C6087C4B28C}" srcOrd="0" destOrd="0" presId="urn:microsoft.com/office/officeart/2005/8/layout/cycle5"/>
    <dgm:cxn modelId="{EDF81865-172A-4299-95F2-F8896A33D002}" type="presParOf" srcId="{40343941-1293-4F8D-A29F-8B1942D3F123}" destId="{D87FD424-AC08-4CDC-8655-BCBE4C2C28EB}" srcOrd="1" destOrd="0" presId="urn:microsoft.com/office/officeart/2005/8/layout/cycle5"/>
    <dgm:cxn modelId="{AC8E5476-E5BA-4AA2-A4E1-8A72F9C78C2E}" type="presParOf" srcId="{40343941-1293-4F8D-A29F-8B1942D3F123}" destId="{68498A3A-E53A-4477-A24A-91A91AA4DDDE}" srcOrd="2" destOrd="0" presId="urn:microsoft.com/office/officeart/2005/8/layout/cycle5"/>
    <dgm:cxn modelId="{75C90065-9F2E-41FE-8349-926195A82AE6}" type="presParOf" srcId="{40343941-1293-4F8D-A29F-8B1942D3F123}" destId="{1F6AB002-5709-4CAA-BA74-5274834619E2}" srcOrd="3" destOrd="0" presId="urn:microsoft.com/office/officeart/2005/8/layout/cycle5"/>
    <dgm:cxn modelId="{3AD9B955-30F3-4A08-9E59-A719069AEF5F}" type="presParOf" srcId="{40343941-1293-4F8D-A29F-8B1942D3F123}" destId="{9D2BF154-CFB3-48F6-94E6-F2EA3DCFF39D}" srcOrd="4" destOrd="0" presId="urn:microsoft.com/office/officeart/2005/8/layout/cycle5"/>
    <dgm:cxn modelId="{10DADC14-AF2A-4929-8BCC-698BE9543D2F}" type="presParOf" srcId="{40343941-1293-4F8D-A29F-8B1942D3F123}" destId="{832D91D9-0BB5-47E9-87B9-F6110B69365E}" srcOrd="5" destOrd="0" presId="urn:microsoft.com/office/officeart/2005/8/layout/cycle5"/>
    <dgm:cxn modelId="{E3D9B283-B285-4BB6-97A0-E361122A075D}" type="presParOf" srcId="{40343941-1293-4F8D-A29F-8B1942D3F123}" destId="{7E1265A2-8AF1-40C4-A674-4577FDC990F1}" srcOrd="6" destOrd="0" presId="urn:microsoft.com/office/officeart/2005/8/layout/cycle5"/>
    <dgm:cxn modelId="{207127B8-D585-48B5-A687-D661F91D54E8}" type="presParOf" srcId="{40343941-1293-4F8D-A29F-8B1942D3F123}" destId="{0269DD69-2715-4350-89EB-274F6956001B}" srcOrd="7" destOrd="0" presId="urn:microsoft.com/office/officeart/2005/8/layout/cycle5"/>
    <dgm:cxn modelId="{C1E3BFD2-D15D-4D9E-8E57-A06464BAD5FE}" type="presParOf" srcId="{40343941-1293-4F8D-A29F-8B1942D3F123}" destId="{8F182766-1C89-4660-B6DF-460FC4396801}" srcOrd="8" destOrd="0" presId="urn:microsoft.com/office/officeart/2005/8/layout/cycle5"/>
    <dgm:cxn modelId="{68C874E5-B88A-4CAB-A999-BB3642D620E5}" type="presParOf" srcId="{40343941-1293-4F8D-A29F-8B1942D3F123}" destId="{9B4A91D5-12D6-485A-878F-31A8689CFE94}" srcOrd="9" destOrd="0" presId="urn:microsoft.com/office/officeart/2005/8/layout/cycle5"/>
    <dgm:cxn modelId="{DC000CF4-A6FD-4DEF-8E4F-E35516DE9103}" type="presParOf" srcId="{40343941-1293-4F8D-A29F-8B1942D3F123}" destId="{F2CDBF41-3A6F-46A1-813A-5090BFA7C83B}" srcOrd="10" destOrd="0" presId="urn:microsoft.com/office/officeart/2005/8/layout/cycle5"/>
    <dgm:cxn modelId="{AD652AE1-475E-49F6-B0B6-1D994D13F011}" type="presParOf" srcId="{40343941-1293-4F8D-A29F-8B1942D3F123}" destId="{C842FD3B-784B-4855-A39A-1BDF1CC24BDB}" srcOrd="11" destOrd="0" presId="urn:microsoft.com/office/officeart/2005/8/layout/cycle5"/>
    <dgm:cxn modelId="{2266F2A3-7D90-4F07-801E-75E326D51294}" type="presParOf" srcId="{40343941-1293-4F8D-A29F-8B1942D3F123}" destId="{CCF581E1-EC76-4262-81F9-983650D633AF}" srcOrd="12" destOrd="0" presId="urn:microsoft.com/office/officeart/2005/8/layout/cycle5"/>
    <dgm:cxn modelId="{9D647A56-8CD7-419D-84F5-5EB65D18B82C}" type="presParOf" srcId="{40343941-1293-4F8D-A29F-8B1942D3F123}" destId="{B945499F-195E-4F8D-AD0C-A796A7DE88B3}" srcOrd="13" destOrd="0" presId="urn:microsoft.com/office/officeart/2005/8/layout/cycle5"/>
    <dgm:cxn modelId="{C550EA86-034D-405C-A708-B85C39C38AB0}" type="presParOf" srcId="{40343941-1293-4F8D-A29F-8B1942D3F123}" destId="{78B9E14D-78D8-472C-A35F-BC11522B2C15}" srcOrd="14" destOrd="0" presId="urn:microsoft.com/office/officeart/2005/8/layout/cycle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A74703E-6B9D-4EB3-B4FB-4B6D1FDE49D4}" type="datetimeFigureOut">
              <a:rPr lang="ar-EG" smtClean="0"/>
              <a:pPr/>
              <a:t>03/04/1440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97AE997-0087-4B15-9515-C54D4DE35690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F8DCB-7860-4EB3-A21C-6159305F9DFA}" type="slidenum">
              <a:rPr lang="ar-EG" smtClean="0"/>
              <a:pPr/>
              <a:t>2</a:t>
            </a:fld>
            <a:endParaRPr lang="ar-EG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AE997-0087-4B15-9515-C54D4DE35690}" type="slidenum">
              <a:rPr lang="ar-EG" smtClean="0"/>
              <a:pPr/>
              <a:t>11</a:t>
            </a:fld>
            <a:endParaRPr lang="ar-EG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74D0A-BC93-4E00-9E44-CA30A5D6E14A}" type="slidenum">
              <a:rPr lang="ar-SA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74D0A-BC93-4E00-9E44-CA30A5D6E14A}" type="slidenum">
              <a:rPr lang="ar-SA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AE997-0087-4B15-9515-C54D4DE35690}" type="slidenum">
              <a:rPr lang="ar-EG" smtClean="0"/>
              <a:pPr/>
              <a:t>14</a:t>
            </a:fld>
            <a:endParaRPr lang="ar-E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AE997-0087-4B15-9515-C54D4DE35690}" type="slidenum">
              <a:rPr lang="ar-EG" smtClean="0"/>
              <a:pPr/>
              <a:t>3</a:t>
            </a:fld>
            <a:endParaRPr lang="ar-E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AE997-0087-4B15-9515-C54D4DE35690}" type="slidenum">
              <a:rPr lang="ar-EG" smtClean="0"/>
              <a:pPr/>
              <a:t>4</a:t>
            </a:fld>
            <a:endParaRPr lang="ar-E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AE997-0087-4B15-9515-C54D4DE35690}" type="slidenum">
              <a:rPr lang="ar-EG" smtClean="0"/>
              <a:pPr/>
              <a:t>5</a:t>
            </a:fld>
            <a:endParaRPr lang="ar-E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AE997-0087-4B15-9515-C54D4DE35690}" type="slidenum">
              <a:rPr lang="ar-EG" smtClean="0"/>
              <a:pPr/>
              <a:t>6</a:t>
            </a:fld>
            <a:endParaRPr lang="ar-EG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AE997-0087-4B15-9515-C54D4DE35690}" type="slidenum">
              <a:rPr lang="ar-EG" smtClean="0"/>
              <a:pPr/>
              <a:t>7</a:t>
            </a:fld>
            <a:endParaRPr lang="ar-EG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AE997-0087-4B15-9515-C54D4DE35690}" type="slidenum">
              <a:rPr lang="ar-EG" smtClean="0"/>
              <a:pPr/>
              <a:t>8</a:t>
            </a:fld>
            <a:endParaRPr lang="ar-EG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AE997-0087-4B15-9515-C54D4DE35690}" type="slidenum">
              <a:rPr lang="ar-EG" smtClean="0"/>
              <a:pPr/>
              <a:t>9</a:t>
            </a:fld>
            <a:endParaRPr lang="ar-EG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74D0A-BC93-4E00-9E44-CA30A5D6E14A}" type="slidenum">
              <a:rPr lang="ar-SA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C8651-081D-4C5C-A1B3-A928F1B59B7A}" type="datetimeFigureOut">
              <a:rPr lang="ar-EG" smtClean="0"/>
              <a:pPr/>
              <a:t>03/04/1440</a:t>
            </a:fld>
            <a:endParaRPr lang="ar-E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11B39D-BF60-4352-A1FC-A43F459B4A8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C8651-081D-4C5C-A1B3-A928F1B59B7A}" type="datetimeFigureOut">
              <a:rPr lang="ar-EG" smtClean="0"/>
              <a:pPr/>
              <a:t>03/04/1440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11B39D-BF60-4352-A1FC-A43F459B4A8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C8651-081D-4C5C-A1B3-A928F1B59B7A}" type="datetimeFigureOut">
              <a:rPr lang="ar-EG" smtClean="0"/>
              <a:pPr/>
              <a:t>03/04/1440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11B39D-BF60-4352-A1FC-A43F459B4A8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C8651-081D-4C5C-A1B3-A928F1B59B7A}" type="datetimeFigureOut">
              <a:rPr lang="ar-EG" smtClean="0"/>
              <a:pPr/>
              <a:t>03/04/1440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11B39D-BF60-4352-A1FC-A43F459B4A8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C8651-081D-4C5C-A1B3-A928F1B59B7A}" type="datetimeFigureOut">
              <a:rPr lang="ar-EG" smtClean="0"/>
              <a:pPr/>
              <a:t>03/04/1440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11B39D-BF60-4352-A1FC-A43F459B4A8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C8651-081D-4C5C-A1B3-A928F1B59B7A}" type="datetimeFigureOut">
              <a:rPr lang="ar-EG" smtClean="0"/>
              <a:pPr/>
              <a:t>03/04/1440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11B39D-BF60-4352-A1FC-A43F459B4A8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C8651-081D-4C5C-A1B3-A928F1B59B7A}" type="datetimeFigureOut">
              <a:rPr lang="ar-EG" smtClean="0"/>
              <a:pPr/>
              <a:t>03/04/1440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11B39D-BF60-4352-A1FC-A43F459B4A8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C8651-081D-4C5C-A1B3-A928F1B59B7A}" type="datetimeFigureOut">
              <a:rPr lang="ar-EG" smtClean="0"/>
              <a:pPr/>
              <a:t>03/04/1440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11B39D-BF60-4352-A1FC-A43F459B4A8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C8651-081D-4C5C-A1B3-A928F1B59B7A}" type="datetimeFigureOut">
              <a:rPr lang="ar-EG" smtClean="0"/>
              <a:pPr/>
              <a:t>03/04/1440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11B39D-BF60-4352-A1FC-A43F459B4A8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C8651-081D-4C5C-A1B3-A928F1B59B7A}" type="datetimeFigureOut">
              <a:rPr lang="ar-EG" smtClean="0"/>
              <a:pPr/>
              <a:t>03/04/1440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11B39D-BF60-4352-A1FC-A43F459B4A8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53C8651-081D-4C5C-A1B3-A928F1B59B7A}" type="datetimeFigureOut">
              <a:rPr lang="ar-EG" smtClean="0"/>
              <a:pPr/>
              <a:t>03/04/1440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311B39D-BF60-4352-A1FC-A43F459B4A8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53C8651-081D-4C5C-A1B3-A928F1B59B7A}" type="datetimeFigureOut">
              <a:rPr lang="ar-EG" smtClean="0"/>
              <a:pPr/>
              <a:t>03/04/1440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ar-E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311B39D-BF60-4352-A1FC-A43F459B4A80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http://images.google.com/imgres?imgurl=http://www.iaaf.org/mm/photo/competitions/olympics/29580_w600xh400.jpg&amp;imgrefurl=http://www.iaaf.org/news/Kind=2/newsId=29805.html&amp;h=400&amp;w=600&amp;sz=23&amp;hl=en&amp;start=16&amp;tbnid=zmh_ErMnkcCSnM:&amp;tbnh=90&amp;tbnw=135&amp;prev=/images?q=100m+block+start&amp;gbv=2&amp;hl=en&amp;safe=active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EG" sz="3200" dirty="0" smtClean="0"/>
              <a:t>أستاذ مساعد بقسم التدريب الرياضي وعلوم – كلية التربية الرياضية</a:t>
            </a:r>
            <a:br>
              <a:rPr lang="ar-EG" sz="3200" dirty="0" smtClean="0"/>
            </a:br>
            <a:r>
              <a:rPr lang="ar-EG" sz="3200" dirty="0" smtClean="0"/>
              <a:t>  جامعة بنها </a:t>
            </a:r>
            <a:endParaRPr lang="ar-EG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772400" cy="1580198"/>
          </a:xfrm>
        </p:spPr>
        <p:txBody>
          <a:bodyPr>
            <a:normAutofit/>
          </a:bodyPr>
          <a:lstStyle/>
          <a:p>
            <a:pPr algn="ctr"/>
            <a:r>
              <a:rPr lang="ar-EG" sz="3600" b="1" dirty="0" smtClean="0"/>
              <a:t>مدخل فى التدريب الرياضي </a:t>
            </a:r>
            <a:endParaRPr lang="ar-EG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28600"/>
            <a:ext cx="7407275" cy="1087438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EG" sz="3600" b="1" dirty="0" smtClean="0"/>
              <a:t>ثانياً : الحمل الداخلي </a:t>
            </a:r>
            <a:r>
              <a:rPr sz="3600" b="1" smtClean="0"/>
              <a:t/>
            </a:r>
            <a:br>
              <a:rPr sz="3600" b="1" smtClean="0"/>
            </a:br>
            <a:endParaRPr sz="36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362200"/>
            <a:ext cx="7407275" cy="1620838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ar-EG" sz="3200" dirty="0" smtClean="0">
                <a:solidFill>
                  <a:schemeClr val="accent3">
                    <a:lumMod val="75000"/>
                  </a:schemeClr>
                </a:solidFill>
              </a:rPr>
              <a:t>مثال</a:t>
            </a:r>
            <a:endParaRPr lang="en-US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7200" y="1066800"/>
            <a:ext cx="8382000" cy="11430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Low" rtl="1"/>
            <a:r>
              <a:rPr lang="ar-EG" sz="2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Simplified Arabic" pitchFamily="18" charset="-78"/>
              </a:rPr>
              <a:t>يقصد بالحمل الداخلي "التأثيرات الفسيولوجية والبيوكيمائية والناتجة عن الحمل الخارجي (شدة – حجم – كثافة) علي الأجهزة الحيوية للفرد الرياضي.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9600" y="2500306"/>
            <a:ext cx="8001000" cy="164307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Low" rtl="1"/>
            <a:r>
              <a:rPr lang="ar-EG" sz="24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Simplified Arabic" pitchFamily="18" charset="-78"/>
              </a:rPr>
              <a:t>يمكن قياس الحمل الداخلي وذلك من خلال التعرف علي التغيرات الحادثة علي الأجهزة الحيوية للفرد الرياضي ، حيث يمكن قياس عدد ضربات القلب للاعب قبل الأداء لواجب بدني وبعد الأداء لها الواجب </a:t>
            </a:r>
            <a:r>
              <a:rPr lang="ar-EG" sz="24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Simplified Arabic" pitchFamily="18" charset="-78"/>
              </a:rPr>
              <a:t>مباشرة</a:t>
            </a:r>
            <a:endParaRPr lang="ar-EG" sz="2400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Simplified Arabic" pitchFamily="18" charset="-78"/>
            </a:endParaRPr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EG"/>
          </a:p>
        </p:txBody>
      </p:sp>
      <p:sp>
        <p:nvSpPr>
          <p:cNvPr id="1024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EG"/>
          </a:p>
        </p:txBody>
      </p:sp>
      <p:sp>
        <p:nvSpPr>
          <p:cNvPr id="1024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EG"/>
          </a:p>
        </p:txBody>
      </p: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EG"/>
          </a:p>
        </p:txBody>
      </p:sp>
      <p:sp>
        <p:nvSpPr>
          <p:cNvPr id="1025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EG">
              <a:latin typeface="Georgia" pitchFamily="18" charset="0"/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1219200" y="4357694"/>
          <a:ext cx="6781800" cy="2271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طبيعة ونوعية التمرينات ( المثير )</a:t>
            </a:r>
            <a:endParaRPr lang="ar-E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857364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itle 2"/>
          <p:cNvSpPr>
            <a:spLocks noGrp="1"/>
          </p:cNvSpPr>
          <p:nvPr>
            <p:ph type="ctrTitle"/>
          </p:nvPr>
        </p:nvSpPr>
        <p:spPr>
          <a:xfrm>
            <a:off x="990600" y="381000"/>
            <a:ext cx="7772400" cy="12192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EG" sz="3200" b="1" smtClean="0"/>
              <a:t>مكونات حمل التدريب</a:t>
            </a:r>
            <a:r>
              <a:rPr sz="3200" b="1" smtClean="0"/>
              <a:t/>
            </a:r>
            <a:br>
              <a:rPr sz="3200" b="1" smtClean="0"/>
            </a:br>
            <a:endParaRPr sz="3200" b="1" smtClean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90600" y="3581400"/>
            <a:ext cx="7391400" cy="243840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1600200" y="304800"/>
            <a:ext cx="2819400" cy="25146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ar-EG" sz="2400" b="1" dirty="0">
                <a:ea typeface="Arial" pitchFamily="34" charset="0"/>
              </a:rPr>
              <a:t>مكونات حمل التدريب</a:t>
            </a:r>
            <a:endParaRPr lang="en-US" sz="2400" dirty="0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 rot="3716185">
            <a:off x="3246437" y="1520826"/>
            <a:ext cx="1611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EG" sz="2400">
                <a:latin typeface="Georgia" pitchFamily="18" charset="0"/>
                <a:cs typeface="Times New Roman" pitchFamily="18" charset="0"/>
              </a:rPr>
              <a:t>شده الحمل </a:t>
            </a:r>
            <a:endParaRPr lang="en-US" sz="2400">
              <a:latin typeface="Georgia" pitchFamily="18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133600" y="28956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EG" sz="2400" b="1">
                <a:latin typeface="Georgia" pitchFamily="18" charset="0"/>
                <a:cs typeface="Times New Roman" pitchFamily="18" charset="0"/>
              </a:rPr>
              <a:t>حجم الحمل </a:t>
            </a:r>
            <a:endParaRPr lang="en-US" sz="2400" b="1">
              <a:latin typeface="Georgia" pitchFamily="18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 rot="-3473916">
            <a:off x="1229519" y="1232694"/>
            <a:ext cx="1603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EG" sz="2400">
                <a:latin typeface="Georgia" pitchFamily="18" charset="0"/>
                <a:cs typeface="Times New Roman" pitchFamily="18" charset="0"/>
              </a:rPr>
              <a:t>كثافة الحمل </a:t>
            </a:r>
            <a:endParaRPr lang="en-US" sz="2400">
              <a:latin typeface="Georg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400" y="3500438"/>
            <a:ext cx="7391400" cy="15001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28600" algn="justLow" rtl="1"/>
            <a:r>
              <a:rPr lang="ar-EG" sz="24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Simplified Arabic" pitchFamily="18" charset="-78"/>
              </a:rPr>
              <a:t>ويقصد بها " السرعة أو القوه أو الصعوبة المميزة للأداء ( التمرين ) " والتي يتم تحديدها من خلال.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928670"/>
            <a:ext cx="8458200" cy="550072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Low" rtl="1">
              <a:tabLst>
                <a:tab pos="457200" algn="l"/>
              </a:tabLst>
              <a:defRPr/>
            </a:pPr>
            <a:r>
              <a:rPr lang="ar-EG" sz="24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درجه السرعة :</a:t>
            </a:r>
          </a:p>
          <a:p>
            <a:pPr algn="justLow" rtl="1">
              <a:tabLst>
                <a:tab pos="457200" algn="l"/>
              </a:tabLst>
              <a:defRPr/>
            </a:pPr>
            <a:r>
              <a:rPr lang="ar-EG" sz="24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     وتقاس بالثانية أو الدقيقة كما في (الجري – السباحة – التجديف).</a:t>
            </a:r>
          </a:p>
          <a:p>
            <a:pPr algn="justLow" rtl="1">
              <a:tabLst>
                <a:tab pos="457200" algn="l"/>
              </a:tabLst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Low" rtl="1" eaLnBrk="0" hangingPunct="0">
              <a:tabLst>
                <a:tab pos="457200" algn="l"/>
              </a:tabLst>
              <a:defRPr/>
            </a:pPr>
            <a:r>
              <a:rPr lang="ar-EG" sz="24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درجه قوه المقاومة:</a:t>
            </a:r>
          </a:p>
          <a:p>
            <a:pPr algn="justLow" rtl="1" eaLnBrk="0" hangingPunct="0">
              <a:tabLst>
                <a:tab pos="457200" algn="l"/>
              </a:tabLst>
              <a:defRPr/>
            </a:pPr>
            <a:r>
              <a:rPr lang="ar-EG" sz="24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        وتقاس بالكيلوجرام كما في (رفع الأثقال – تمرينات الأثقال ).</a:t>
            </a:r>
          </a:p>
          <a:p>
            <a:pPr algn="justLow" rtl="1" eaLnBrk="0" hangingPunct="0">
              <a:tabLst>
                <a:tab pos="457200" algn="l"/>
              </a:tabLst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Low" rtl="1" eaLnBrk="0" hangingPunct="0">
              <a:buFontTx/>
              <a:buChar char="•"/>
              <a:tabLst>
                <a:tab pos="457200" algn="l"/>
              </a:tabLst>
              <a:defRPr/>
            </a:pPr>
            <a:r>
              <a:rPr lang="ar-EG" sz="24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مقدار مسافة الأداء: </a:t>
            </a:r>
          </a:p>
          <a:p>
            <a:pPr algn="justLow" rtl="1" eaLnBrk="0" hangingPunct="0">
              <a:tabLst>
                <a:tab pos="457200" algn="l"/>
              </a:tabLst>
              <a:defRPr/>
            </a:pPr>
            <a:r>
              <a:rPr lang="ar-EG" sz="24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          وتقاس بالسنتيمتر أو المتر كما في (الوثبات –الرميات ).</a:t>
            </a:r>
          </a:p>
          <a:p>
            <a:pPr algn="justLow" rtl="1" eaLnBrk="0" hangingPunct="0">
              <a:tabLst>
                <a:tab pos="457200" algn="l"/>
              </a:tabLst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Low" rtl="1" eaLnBrk="0" hangingPunct="0">
              <a:buFontTx/>
              <a:buChar char="•"/>
              <a:tabLst>
                <a:tab pos="457200" algn="l"/>
              </a:tabLst>
              <a:defRPr/>
            </a:pPr>
            <a:r>
              <a:rPr lang="ar-EG" sz="24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توقيت الأداء:</a:t>
            </a:r>
          </a:p>
          <a:p>
            <a:pPr algn="justLow" rtl="1" eaLnBrk="0" hangingPunct="0">
              <a:tabLst>
                <a:tab pos="457200" algn="l"/>
              </a:tabLst>
              <a:defRPr/>
            </a:pPr>
            <a:r>
              <a:rPr lang="ar-EG" sz="24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          ويقصد به السرعة والبطء كم في الألعاب الجماعية والمنازلات.</a:t>
            </a:r>
            <a:endParaRPr lang="ar-EG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ملاحظــــــــــــــــــــــــــــــــــــــــة</a:t>
            </a:r>
            <a:endParaRPr lang="ar-E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400" dirty="0" smtClean="0">
                <a:solidFill>
                  <a:schemeClr val="bg1"/>
                </a:solidFill>
              </a:rPr>
              <a:t>وتعتبر </a:t>
            </a:r>
            <a:r>
              <a:rPr lang="ar-EG" sz="2400" dirty="0">
                <a:solidFill>
                  <a:schemeClr val="bg1"/>
                </a:solidFill>
              </a:rPr>
              <a:t>شدة الحمل ( المثير ) </a:t>
            </a:r>
            <a:r>
              <a:rPr lang="ar-EG" sz="2400" dirty="0" smtClean="0">
                <a:solidFill>
                  <a:schemeClr val="bg1"/>
                </a:solidFill>
              </a:rPr>
              <a:t>واحدة </a:t>
            </a:r>
            <a:r>
              <a:rPr lang="ar-EG" sz="2400" dirty="0">
                <a:solidFill>
                  <a:schemeClr val="bg1"/>
                </a:solidFill>
              </a:rPr>
              <a:t>من المكونات الأساسية لحمل التدريب , ومن العناصر </a:t>
            </a:r>
            <a:r>
              <a:rPr lang="ar-EG" sz="2400" dirty="0" smtClean="0">
                <a:solidFill>
                  <a:schemeClr val="bg1"/>
                </a:solidFill>
              </a:rPr>
              <a:t>الهامة عند </a:t>
            </a:r>
            <a:r>
              <a:rPr lang="ar-EG" sz="2400" dirty="0">
                <a:solidFill>
                  <a:schemeClr val="bg1"/>
                </a:solidFill>
              </a:rPr>
              <a:t>تشكيل حمل التدريب ليس فقط على مستوى الوحدة التدريبية بل على مدار الموسم التدريبي الأمر الذى يسهم في </a:t>
            </a:r>
            <a:r>
              <a:rPr lang="ar-EG" sz="2400" dirty="0" smtClean="0">
                <a:solidFill>
                  <a:schemeClr val="bg1"/>
                </a:solidFill>
              </a:rPr>
              <a:t>الأرتقاء </a:t>
            </a:r>
            <a:r>
              <a:rPr lang="ar-EG" sz="2400" dirty="0">
                <a:solidFill>
                  <a:schemeClr val="bg1"/>
                </a:solidFill>
              </a:rPr>
              <a:t>بمستوى الحالة التدريبية </a:t>
            </a:r>
            <a:r>
              <a:rPr lang="ar-EG" sz="2400" dirty="0" smtClean="0">
                <a:solidFill>
                  <a:schemeClr val="bg1"/>
                </a:solidFill>
              </a:rPr>
              <a:t>اللأعب </a:t>
            </a:r>
            <a:r>
              <a:rPr lang="ar-EG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4414" y="3000372"/>
            <a:ext cx="6400800" cy="857256"/>
          </a:xfrm>
        </p:spPr>
        <p:txBody>
          <a:bodyPr>
            <a:noAutofit/>
          </a:bodyPr>
          <a:lstStyle/>
          <a:p>
            <a:pPr algn="ctr"/>
            <a:r>
              <a:rPr lang="ar-EG" altLang="zh-CN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Arial" pitchFamily="34" charset="0"/>
              </a:rPr>
              <a:t>حـمــل التــــــــــدريب</a:t>
            </a:r>
            <a:endParaRPr lang="en-AU" altLang="zh-CN" sz="6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Arial" pitchFamily="34" charset="0"/>
            </a:endParaRPr>
          </a:p>
        </p:txBody>
      </p:sp>
      <p:pic>
        <p:nvPicPr>
          <p:cNvPr id="2053" name="Picture 5" descr="olympic-weightlifting-7563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3" y="0"/>
            <a:ext cx="2214547" cy="2819400"/>
          </a:xfrm>
          <a:prstGeom prst="rect">
            <a:avLst/>
          </a:prstGeom>
          <a:noFill/>
        </p:spPr>
      </p:pic>
      <p:pic>
        <p:nvPicPr>
          <p:cNvPr id="2055" name="Picture 7" descr="surfing_white_water_wipeou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0"/>
            <a:ext cx="2357454" cy="2819400"/>
          </a:xfrm>
          <a:prstGeom prst="rect">
            <a:avLst/>
          </a:prstGeom>
          <a:noFill/>
        </p:spPr>
      </p:pic>
      <p:pic>
        <p:nvPicPr>
          <p:cNvPr id="2057" name="Picture 9" descr="29580_w600xh400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8" y="4143380"/>
            <a:ext cx="2714612" cy="2714621"/>
          </a:xfrm>
          <a:prstGeom prst="rect">
            <a:avLst/>
          </a:prstGeom>
          <a:noFill/>
        </p:spPr>
      </p:pic>
      <p:pic>
        <p:nvPicPr>
          <p:cNvPr id="2059" name="Picture 11" descr="article-1021286-0159B4C300000578-198_468x50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58" y="4071942"/>
            <a:ext cx="2982913" cy="2786058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 smtClean="0"/>
              <a:t>حمل التدريب </a:t>
            </a:r>
            <a:endParaRPr lang="ar-EG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بعض مفاهيم حمل التدريب </a:t>
            </a:r>
            <a:endParaRPr lang="ar-E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هو ” المجموع العام المؤثر على الناحية الحيوية للرياضى من حيث تمرينات مؤداة ،فترات راحة ، وسائل استشفاء .</a:t>
            </a:r>
          </a:p>
          <a:p>
            <a:r>
              <a:rPr lang="ar-EG" dirty="0" smtClean="0"/>
              <a:t>حجم المجهود البدنى والمهارى الخاص بالوحدات التدريبية للاعب والمقننة من حيث الشدة والحجم والكثافة </a:t>
            </a:r>
          </a:p>
          <a:p>
            <a:r>
              <a:rPr lang="ar-EG" dirty="0" smtClean="0"/>
              <a:t>العبء البدنى المقنن من حيث (الشدة – الحجم – الكثافة ) على مستوى الوحدة التدريبية وعلى مدار السنة والسنوات التدريبية </a:t>
            </a:r>
            <a:endParaRPr lang="ar-EG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7686" y="0"/>
            <a:ext cx="4786314" cy="7358090"/>
          </a:xfrm>
        </p:spPr>
        <p:txBody>
          <a:bodyPr/>
          <a:lstStyle/>
          <a:p>
            <a:pPr algn="r"/>
            <a:r>
              <a:rPr lang="ar-EG" dirty="0" smtClean="0"/>
              <a:t>تعريف حمل </a:t>
            </a:r>
            <a:r>
              <a:rPr lang="ar-EG" sz="3600" dirty="0" smtClean="0"/>
              <a:t>التدريب :</a:t>
            </a:r>
            <a:br>
              <a:rPr lang="ar-EG" sz="3600" dirty="0" smtClean="0"/>
            </a:br>
            <a:r>
              <a:rPr lang="ar-EG" sz="3600" dirty="0" smtClean="0"/>
              <a:t/>
            </a:r>
            <a:br>
              <a:rPr lang="ar-EG" sz="3600" dirty="0" smtClean="0"/>
            </a:br>
            <a:r>
              <a:rPr lang="ar-EG" sz="3600" dirty="0" smtClean="0"/>
              <a:t>بأنه العبء او الجهد البدني والعصبي الواقع على أجهزة الفرد المختلفة كالجهاز العصبي </a:t>
            </a:r>
            <a:br>
              <a:rPr lang="ar-EG" sz="3600" dirty="0" smtClean="0"/>
            </a:br>
            <a:r>
              <a:rPr lang="ar-EG" sz="3600" dirty="0" smtClean="0"/>
              <a:t>و الجهاز العضلي </a:t>
            </a:r>
            <a:br>
              <a:rPr lang="ar-EG" sz="3600" dirty="0" smtClean="0"/>
            </a:br>
            <a:r>
              <a:rPr lang="ar-EG" sz="3600" dirty="0" smtClean="0"/>
              <a:t>و الجهاز الدوري التنفسي  </a:t>
            </a:r>
            <a:br>
              <a:rPr lang="ar-EG" sz="3600" dirty="0" smtClean="0"/>
            </a:br>
            <a:r>
              <a:rPr lang="ar-EG" sz="3600" dirty="0" smtClean="0"/>
              <a:t/>
            </a:r>
            <a:br>
              <a:rPr lang="ar-EG" sz="3600" dirty="0" smtClean="0"/>
            </a:br>
            <a:r>
              <a:rPr lang="ar-EG" sz="3600" dirty="0" smtClean="0"/>
              <a:t>كنتيجة للأداء البدني المقصود .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ar-EG" sz="3600" dirty="0" smtClean="0"/>
              <a:t/>
            </a:r>
            <a:br>
              <a:rPr lang="ar-EG" sz="3600" dirty="0" smtClean="0"/>
            </a:br>
            <a:endParaRPr lang="ar-EG" sz="3600" dirty="0"/>
          </a:p>
        </p:txBody>
      </p:sp>
      <p:pic>
        <p:nvPicPr>
          <p:cNvPr id="6" name="Picture 6" descr="NicoleOHSquatComp-thumb-512x67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4357686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73862"/>
          </a:xfrm>
        </p:spPr>
        <p:txBody>
          <a:bodyPr>
            <a:normAutofit fontScale="90000"/>
          </a:bodyPr>
          <a:lstStyle/>
          <a:p>
            <a:pPr algn="r"/>
            <a:r>
              <a:rPr lang="ar-EG" sz="3600" dirty="0" smtClean="0"/>
              <a:t>بناء على التعاريف السابقة نجد أن حمل التدريب :</a:t>
            </a:r>
            <a:r>
              <a:rPr lang="ar-EG" dirty="0" smtClean="0"/>
              <a:t/>
            </a:r>
            <a:br>
              <a:rPr lang="ar-EG" dirty="0" smtClean="0"/>
            </a:br>
            <a:endParaRPr lang="ar-E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ar-EG" dirty="0" smtClean="0"/>
          </a:p>
          <a:p>
            <a:pPr>
              <a:buNone/>
            </a:pPr>
            <a:endParaRPr lang="ar-EG" dirty="0" smtClean="0"/>
          </a:p>
          <a:p>
            <a:pPr>
              <a:buNone/>
            </a:pPr>
            <a:endParaRPr lang="ar-EG" dirty="0" smtClean="0"/>
          </a:p>
          <a:p>
            <a:pPr>
              <a:buNone/>
            </a:pPr>
            <a:endParaRPr lang="ar-EG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642910" y="1857364"/>
          <a:ext cx="8215370" cy="5000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ar-EG" sz="3600" dirty="0" smtClean="0"/>
              <a:t>أنواع حمل التدريب </a:t>
            </a:r>
            <a:br>
              <a:rPr lang="ar-EG" sz="3600" dirty="0" smtClean="0"/>
            </a:br>
            <a:r>
              <a:rPr lang="ar-EG" sz="3600" dirty="0" smtClean="0"/>
              <a:t/>
            </a:r>
            <a:br>
              <a:rPr lang="ar-EG" sz="3600" dirty="0" smtClean="0"/>
            </a:br>
            <a:r>
              <a:rPr lang="ar-EG" sz="3600" dirty="0" smtClean="0"/>
              <a:t>تتم وفقا للاعتبارات التالية</a:t>
            </a:r>
            <a:endParaRPr lang="ar-EG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142984"/>
            <a:ext cx="7772400" cy="5212576"/>
          </a:xfrm>
        </p:spPr>
        <p:txBody>
          <a:bodyPr/>
          <a:lstStyle/>
          <a:p>
            <a:pPr>
              <a:buNone/>
            </a:pPr>
            <a:endParaRPr lang="ar-EG" dirty="0" smtClean="0"/>
          </a:p>
          <a:p>
            <a:pPr>
              <a:buNone/>
            </a:pPr>
            <a:endParaRPr lang="ar-EG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يصنف حمل التدريب من حيث التاثير الى</a:t>
            </a:r>
            <a:endParaRPr lang="ar-E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916804"/>
          </a:xfrm>
        </p:spPr>
        <p:txBody>
          <a:bodyPr>
            <a:normAutofit fontScale="90000"/>
          </a:bodyPr>
          <a:lstStyle/>
          <a:p>
            <a:pPr algn="r"/>
            <a:r>
              <a:rPr lang="ar-EG" b="1" dirty="0" smtClean="0"/>
              <a:t>أولا: الحمل الخارجى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dirty="0" smtClean="0"/>
              <a:t> </a:t>
            </a:r>
            <a:r>
              <a:rPr lang="ar-EG" sz="3200" dirty="0" smtClean="0"/>
              <a:t>طبيعة ونوعيه التمرينات المستخدمة وشدة وحجم التمرينات وكثافتها في كل وحدة تدريبية</a:t>
            </a:r>
            <a:r>
              <a:rPr lang="ar-EG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EG" dirty="0" smtClean="0"/>
              <a:t/>
            </a:r>
            <a:br>
              <a:rPr lang="ar-EG" dirty="0" smtClean="0"/>
            </a:br>
            <a:r>
              <a:rPr lang="ar-EG" dirty="0" smtClean="0"/>
              <a:t/>
            </a:r>
            <a:br>
              <a:rPr lang="ar-EG" dirty="0" smtClean="0"/>
            </a:br>
            <a:r>
              <a:rPr lang="ar-EG" dirty="0" smtClean="0"/>
              <a:t> </a:t>
            </a:r>
            <a:endParaRPr lang="ar-EG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914400" y="2571744"/>
          <a:ext cx="7772400" cy="428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440</TotalTime>
  <Words>414</Words>
  <Application>Microsoft Office PowerPoint</Application>
  <PresentationFormat>On-screen Show (4:3)</PresentationFormat>
  <Paragraphs>88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Metro</vt:lpstr>
      <vt:lpstr>أستاذ مساعد بقسم التدريب الرياضي وعلوم – كلية التربية الرياضية   جامعة بنها </vt:lpstr>
      <vt:lpstr>Slide 2</vt:lpstr>
      <vt:lpstr>حمل التدريب </vt:lpstr>
      <vt:lpstr>بعض مفاهيم حمل التدريب </vt:lpstr>
      <vt:lpstr>تعريف حمل التدريب :  بأنه العبء او الجهد البدني والعصبي الواقع على أجهزة الفرد المختلفة كالجهاز العصبي  و الجهاز العضلي  و الجهاز الدوري التنفسي    كنتيجة للأداء البدني المقصود .  </vt:lpstr>
      <vt:lpstr>بناء على التعاريف السابقة نجد أن حمل التدريب : </vt:lpstr>
      <vt:lpstr>أنواع حمل التدريب   تتم وفقا للاعتبارات التالية</vt:lpstr>
      <vt:lpstr>يصنف حمل التدريب من حيث التاثير الى</vt:lpstr>
      <vt:lpstr>أولا: الحمل الخارجى  طبيعة ونوعيه التمرينات المستخدمة وشدة وحجم التمرينات وكثافتها في كل وحدة تدريبية.    </vt:lpstr>
      <vt:lpstr>ثانياً : الحمل الداخلي  </vt:lpstr>
      <vt:lpstr>طبيعة ونوعية التمرينات ( المثير )</vt:lpstr>
      <vt:lpstr>مكونات حمل التدريب </vt:lpstr>
      <vt:lpstr>Slide 13</vt:lpstr>
      <vt:lpstr>ملاحظــــــــــــــــــــــــــــــــــــــــة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Tamer</dc:creator>
  <cp:lastModifiedBy>DR . TAMER</cp:lastModifiedBy>
  <cp:revision>102</cp:revision>
  <dcterms:created xsi:type="dcterms:W3CDTF">2014-12-09T19:22:30Z</dcterms:created>
  <dcterms:modified xsi:type="dcterms:W3CDTF">2018-12-11T07:05:42Z</dcterms:modified>
</cp:coreProperties>
</file>